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147377695" r:id="rId3"/>
    <p:sldId id="2147377638" r:id="rId4"/>
    <p:sldId id="2147377639" r:id="rId5"/>
    <p:sldId id="2147377700" r:id="rId6"/>
    <p:sldId id="2147377641" r:id="rId7"/>
    <p:sldId id="2147377642" r:id="rId8"/>
    <p:sldId id="2147377650" r:id="rId9"/>
    <p:sldId id="2147377651" r:id="rId10"/>
    <p:sldId id="2147377658" r:id="rId11"/>
    <p:sldId id="2147377657" r:id="rId12"/>
    <p:sldId id="2147377656" r:id="rId13"/>
    <p:sldId id="2147377659" r:id="rId14"/>
    <p:sldId id="2147377661" r:id="rId15"/>
    <p:sldId id="2147377679" r:id="rId16"/>
    <p:sldId id="2147377698" r:id="rId17"/>
    <p:sldId id="2147377685" r:id="rId18"/>
    <p:sldId id="268" r:id="rId19"/>
    <p:sldId id="2147377686" r:id="rId20"/>
    <p:sldId id="2147377706" r:id="rId21"/>
    <p:sldId id="21473776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A87"/>
    <a:srgbClr val="EAA824"/>
    <a:srgbClr val="E5FBFF"/>
    <a:srgbClr val="CDF7FF"/>
    <a:srgbClr val="0C7B93"/>
    <a:srgbClr val="FFFFFF"/>
    <a:srgbClr val="142850"/>
    <a:srgbClr val="FFC93C"/>
    <a:srgbClr val="00A8CC"/>
    <a:srgbClr val="FFE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966AC-B48A-8716-C1AB-98E839F61378}" v="80" dt="2022-09-12T01:30:14.554"/>
    <p1510:client id="{11072C13-8ED4-C87E-BB05-F3BD0EDA6571}" v="8" dt="2022-09-08T10:42:47.152"/>
    <p1510:client id="{2154E608-2FD2-1DBE-1B59-40EF40968E07}" v="191" dt="2022-09-09T07:33:33.384"/>
    <p1510:client id="{55C4137E-862A-B716-5BA5-F518D7FF14CA}" v="87" dt="2022-09-11T15:51:12.339"/>
    <p1510:client id="{6970C963-92E6-94EA-D58F-E0B28FECB7F1}" v="3" dt="2022-09-12T03:39:36.063"/>
    <p1510:client id="{70F0290D-6307-137E-52E5-F103F97959F2}" v="2" dt="2022-09-11T16:23:54.180"/>
    <p1510:client id="{AC63EBCD-A94E-4257-8740-45EC3F04E02A}" v="10" dt="2022-09-11T15:47:51.344"/>
    <p1510:client id="{B8C665BC-DCF7-F86E-98F0-3E2C22006D4B}" v="1" dt="2022-09-12T06:06:22.379"/>
    <p1510:client id="{B9CFC730-63A8-9F8C-E774-AE886AAB5442}" v="55" dt="2022-09-11T15:21:50.591"/>
    <p1510:client id="{C2C926B7-781A-9DD0-C405-A27F0380D48E}" v="941" dt="2022-09-10T07:35:22.849"/>
    <p1510:client id="{E9EA992A-71E8-846F-B6CA-9A0AACBE1B9D}" v="218" dt="2022-09-08T08:19:42.462"/>
    <p1510:client id="{EA9F683B-78D6-5283-808C-78CAB6056C7D}" v="575" dt="2022-09-10T05:21:47.9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soka Dewi" userId="S::angsoka.dewi@license365bps.onmicrosoft.com::4e428032-2782-459b-9bcd-dde69bcc7f37" providerId="AD" clId="Web-{C2C926B7-781A-9DD0-C405-A27F0380D48E}"/>
    <pc:docChg chg="modSld">
      <pc:chgData name="Angsoka Dewi" userId="S::angsoka.dewi@license365bps.onmicrosoft.com::4e428032-2782-459b-9bcd-dde69bcc7f37" providerId="AD" clId="Web-{C2C926B7-781A-9DD0-C405-A27F0380D48E}" dt="2022-09-10T07:33:07.610" v="722"/>
      <pc:docMkLst>
        <pc:docMk/>
      </pc:docMkLst>
      <pc:sldChg chg="modSp">
        <pc:chgData name="Angsoka Dewi" userId="S::angsoka.dewi@license365bps.onmicrosoft.com::4e428032-2782-459b-9bcd-dde69bcc7f37" providerId="AD" clId="Web-{C2C926B7-781A-9DD0-C405-A27F0380D48E}" dt="2022-09-10T07:33:07.610" v="722"/>
        <pc:sldMkLst>
          <pc:docMk/>
          <pc:sldMk cId="3816512403" sldId="2147377719"/>
        </pc:sldMkLst>
        <pc:graphicFrameChg chg="mod modGraphic">
          <ac:chgData name="Angsoka Dewi" userId="S::angsoka.dewi@license365bps.onmicrosoft.com::4e428032-2782-459b-9bcd-dde69bcc7f37" providerId="AD" clId="Web-{C2C926B7-781A-9DD0-C405-A27F0380D48E}" dt="2022-09-10T07:33:07.610" v="722"/>
          <ac:graphicFrameMkLst>
            <pc:docMk/>
            <pc:sldMk cId="3816512403" sldId="2147377719"/>
            <ac:graphicFrameMk id="13" creationId="{0E297F8B-FE1B-2028-091F-A288E2C3506C}"/>
          </ac:graphicFrameMkLst>
        </pc:graphicFrameChg>
      </pc:sldChg>
      <pc:sldChg chg="modSp">
        <pc:chgData name="Angsoka Dewi" userId="S::angsoka.dewi@license365bps.onmicrosoft.com::4e428032-2782-459b-9bcd-dde69bcc7f37" providerId="AD" clId="Web-{C2C926B7-781A-9DD0-C405-A27F0380D48E}" dt="2022-09-10T07:20:45.999" v="299"/>
        <pc:sldMkLst>
          <pc:docMk/>
          <pc:sldMk cId="2207309236" sldId="2147377720"/>
        </pc:sldMkLst>
        <pc:graphicFrameChg chg="mod modGraphic">
          <ac:chgData name="Angsoka Dewi" userId="S::angsoka.dewi@license365bps.onmicrosoft.com::4e428032-2782-459b-9bcd-dde69bcc7f37" providerId="AD" clId="Web-{C2C926B7-781A-9DD0-C405-A27F0380D48E}" dt="2022-09-10T07:20:45.999" v="299"/>
          <ac:graphicFrameMkLst>
            <pc:docMk/>
            <pc:sldMk cId="2207309236" sldId="2147377720"/>
            <ac:graphicFrameMk id="13" creationId="{0E297F8B-FE1B-2028-091F-A288E2C3506C}"/>
          </ac:graphicFrameMkLst>
        </pc:graphicFrameChg>
      </pc:sldChg>
      <pc:sldChg chg="modSp">
        <pc:chgData name="Angsoka Dewi" userId="S::angsoka.dewi@license365bps.onmicrosoft.com::4e428032-2782-459b-9bcd-dde69bcc7f37" providerId="AD" clId="Web-{C2C926B7-781A-9DD0-C405-A27F0380D48E}" dt="2022-09-10T07:29:15.101" v="720"/>
        <pc:sldMkLst>
          <pc:docMk/>
          <pc:sldMk cId="3548474325" sldId="2147377723"/>
        </pc:sldMkLst>
        <pc:spChg chg="mod">
          <ac:chgData name="Angsoka Dewi" userId="S::angsoka.dewi@license365bps.onmicrosoft.com::4e428032-2782-459b-9bcd-dde69bcc7f37" providerId="AD" clId="Web-{C2C926B7-781A-9DD0-C405-A27F0380D48E}" dt="2022-09-10T07:27:44.363" v="704" actId="14100"/>
          <ac:spMkLst>
            <pc:docMk/>
            <pc:sldMk cId="3548474325" sldId="2147377723"/>
            <ac:spMk id="9" creationId="{D506B1BB-DCC8-E5B3-E196-86B033244A43}"/>
          </ac:spMkLst>
        </pc:spChg>
        <pc:graphicFrameChg chg="mod modGraphic">
          <ac:chgData name="Angsoka Dewi" userId="S::angsoka.dewi@license365bps.onmicrosoft.com::4e428032-2782-459b-9bcd-dde69bcc7f37" providerId="AD" clId="Web-{C2C926B7-781A-9DD0-C405-A27F0380D48E}" dt="2022-09-10T07:29:15.101" v="720"/>
          <ac:graphicFrameMkLst>
            <pc:docMk/>
            <pc:sldMk cId="3548474325" sldId="2147377723"/>
            <ac:graphicFrameMk id="13" creationId="{0E297F8B-FE1B-2028-091F-A288E2C3506C}"/>
          </ac:graphicFrameMkLst>
        </pc:graphicFrameChg>
      </pc:sldChg>
    </pc:docChg>
  </pc:docChgLst>
  <pc:docChgLst>
    <pc:chgData name="Angsoka Dewi" userId="S::angsoka.dewi@license365bps.onmicrosoft.com::4e428032-2782-459b-9bcd-dde69bcc7f37" providerId="AD" clId="Web-{AC63EBCD-A94E-4257-8740-45EC3F04E02A}"/>
    <pc:docChg chg="delSld">
      <pc:chgData name="Angsoka Dewi" userId="S::angsoka.dewi@license365bps.onmicrosoft.com::4e428032-2782-459b-9bcd-dde69bcc7f37" providerId="AD" clId="Web-{AC63EBCD-A94E-4257-8740-45EC3F04E02A}" dt="2022-09-11T15:47:51.344" v="9"/>
      <pc:docMkLst>
        <pc:docMk/>
      </pc:docMkLst>
      <pc:sldChg chg="del">
        <pc:chgData name="Angsoka Dewi" userId="S::angsoka.dewi@license365bps.onmicrosoft.com::4e428032-2782-459b-9bcd-dde69bcc7f37" providerId="AD" clId="Web-{AC63EBCD-A94E-4257-8740-45EC3F04E02A}" dt="2022-09-11T15:47:51.344" v="8"/>
        <pc:sldMkLst>
          <pc:docMk/>
          <pc:sldMk cId="1590749070" sldId="2147377649"/>
        </pc:sldMkLst>
      </pc:sldChg>
      <pc:sldChg chg="del">
        <pc:chgData name="Angsoka Dewi" userId="S::angsoka.dewi@license365bps.onmicrosoft.com::4e428032-2782-459b-9bcd-dde69bcc7f37" providerId="AD" clId="Web-{AC63EBCD-A94E-4257-8740-45EC3F04E02A}" dt="2022-09-11T15:43:05.835" v="7"/>
        <pc:sldMkLst>
          <pc:docMk/>
          <pc:sldMk cId="1318175893" sldId="2147377655"/>
        </pc:sldMkLst>
      </pc:sldChg>
      <pc:sldChg chg="del">
        <pc:chgData name="Angsoka Dewi" userId="S::angsoka.dewi@license365bps.onmicrosoft.com::4e428032-2782-459b-9bcd-dde69bcc7f37" providerId="AD" clId="Web-{AC63EBCD-A94E-4257-8740-45EC3F04E02A}" dt="2022-09-11T15:47:51.344" v="9"/>
        <pc:sldMkLst>
          <pc:docMk/>
          <pc:sldMk cId="1460861976" sldId="2147377677"/>
        </pc:sldMkLst>
      </pc:sldChg>
      <pc:sldChg chg="del">
        <pc:chgData name="Angsoka Dewi" userId="S::angsoka.dewi@license365bps.onmicrosoft.com::4e428032-2782-459b-9bcd-dde69bcc7f37" providerId="AD" clId="Web-{AC63EBCD-A94E-4257-8740-45EC3F04E02A}" dt="2022-09-11T15:42:49.491" v="4"/>
        <pc:sldMkLst>
          <pc:docMk/>
          <pc:sldMk cId="172977223" sldId="2147377680"/>
        </pc:sldMkLst>
      </pc:sldChg>
      <pc:sldChg chg="del">
        <pc:chgData name="Angsoka Dewi" userId="S::angsoka.dewi@license365bps.onmicrosoft.com::4e428032-2782-459b-9bcd-dde69bcc7f37" providerId="AD" clId="Web-{AC63EBCD-A94E-4257-8740-45EC3F04E02A}" dt="2022-09-11T15:42:49.475" v="3"/>
        <pc:sldMkLst>
          <pc:docMk/>
          <pc:sldMk cId="1605195467" sldId="2147377681"/>
        </pc:sldMkLst>
      </pc:sldChg>
      <pc:sldChg chg="del">
        <pc:chgData name="Angsoka Dewi" userId="S::angsoka.dewi@license365bps.onmicrosoft.com::4e428032-2782-459b-9bcd-dde69bcc7f37" providerId="AD" clId="Web-{AC63EBCD-A94E-4257-8740-45EC3F04E02A}" dt="2022-09-11T15:42:49.475" v="2"/>
        <pc:sldMkLst>
          <pc:docMk/>
          <pc:sldMk cId="2663677080" sldId="2147377682"/>
        </pc:sldMkLst>
      </pc:sldChg>
      <pc:sldChg chg="del">
        <pc:chgData name="Angsoka Dewi" userId="S::angsoka.dewi@license365bps.onmicrosoft.com::4e428032-2782-459b-9bcd-dde69bcc7f37" providerId="AD" clId="Web-{AC63EBCD-A94E-4257-8740-45EC3F04E02A}" dt="2022-09-11T15:42:49.475" v="1"/>
        <pc:sldMkLst>
          <pc:docMk/>
          <pc:sldMk cId="1512815506" sldId="2147377683"/>
        </pc:sldMkLst>
      </pc:sldChg>
      <pc:sldChg chg="del">
        <pc:chgData name="Angsoka Dewi" userId="S::angsoka.dewi@license365bps.onmicrosoft.com::4e428032-2782-459b-9bcd-dde69bcc7f37" providerId="AD" clId="Web-{AC63EBCD-A94E-4257-8740-45EC3F04E02A}" dt="2022-09-11T15:42:49.475" v="0"/>
        <pc:sldMkLst>
          <pc:docMk/>
          <pc:sldMk cId="443640121" sldId="2147377684"/>
        </pc:sldMkLst>
      </pc:sldChg>
      <pc:sldChg chg="del">
        <pc:chgData name="Angsoka Dewi" userId="S::angsoka.dewi@license365bps.onmicrosoft.com::4e428032-2782-459b-9bcd-dde69bcc7f37" providerId="AD" clId="Web-{AC63EBCD-A94E-4257-8740-45EC3F04E02A}" dt="2022-09-11T15:42:49.491" v="5"/>
        <pc:sldMkLst>
          <pc:docMk/>
          <pc:sldMk cId="2330817177" sldId="2147377699"/>
        </pc:sldMkLst>
      </pc:sldChg>
      <pc:sldChg chg="del">
        <pc:chgData name="Angsoka Dewi" userId="S::angsoka.dewi@license365bps.onmicrosoft.com::4e428032-2782-459b-9bcd-dde69bcc7f37" providerId="AD" clId="Web-{AC63EBCD-A94E-4257-8740-45EC3F04E02A}" dt="2022-09-11T15:43:05.835" v="6"/>
        <pc:sldMkLst>
          <pc:docMk/>
          <pc:sldMk cId="2733817933" sldId="2147377717"/>
        </pc:sldMkLst>
      </pc:sldChg>
    </pc:docChg>
  </pc:docChgLst>
  <pc:docChgLst>
    <pc:chgData name="Guest User" userId="S::urn:spo:anon#7ada0a8e8abb5ec82077d75fb521f06559bb07ec2831f747673e605c8288b8b4::" providerId="AD" clId="Web-{EA8CB4A3-6BC7-7F6B-A393-1949B3585D49}"/>
    <pc:docChg chg="addSld delSld modSld">
      <pc:chgData name="Guest User" userId="S::urn:spo:anon#7ada0a8e8abb5ec82077d75fb521f06559bb07ec2831f747673e605c8288b8b4::" providerId="AD" clId="Web-{EA8CB4A3-6BC7-7F6B-A393-1949B3585D49}" dt="2022-09-05T02:43:23.044" v="822" actId="1076"/>
      <pc:docMkLst>
        <pc:docMk/>
      </pc:docMkLst>
      <pc:sldChg chg="modNotes">
        <pc:chgData name="Guest User" userId="S::urn:spo:anon#7ada0a8e8abb5ec82077d75fb521f06559bb07ec2831f747673e605c8288b8b4::" providerId="AD" clId="Web-{EA8CB4A3-6BC7-7F6B-A393-1949B3585D49}" dt="2022-09-05T01:47:21.348" v="764"/>
        <pc:sldMkLst>
          <pc:docMk/>
          <pc:sldMk cId="3693509248" sldId="268"/>
        </pc:sldMkLst>
      </pc:sldChg>
      <pc:sldChg chg="addSp modSp">
        <pc:chgData name="Guest User" userId="S::urn:spo:anon#7ada0a8e8abb5ec82077d75fb521f06559bb07ec2831f747673e605c8288b8b4::" providerId="AD" clId="Web-{EA8CB4A3-6BC7-7F6B-A393-1949B3585D49}" dt="2022-09-05T02:43:23.044" v="822" actId="1076"/>
        <pc:sldMkLst>
          <pc:docMk/>
          <pc:sldMk cId="2330234314" sldId="2147377707"/>
        </pc:sldMkLst>
        <pc:spChg chg="add mod">
          <ac:chgData name="Guest User" userId="S::urn:spo:anon#7ada0a8e8abb5ec82077d75fb521f06559bb07ec2831f747673e605c8288b8b4::" providerId="AD" clId="Web-{EA8CB4A3-6BC7-7F6B-A393-1949B3585D49}" dt="2022-09-05T02:43:11.685" v="820" actId="20577"/>
          <ac:spMkLst>
            <pc:docMk/>
            <pc:sldMk cId="2330234314" sldId="2147377707"/>
            <ac:spMk id="5" creationId="{0C2065B9-5E48-E13C-5740-1308C0431797}"/>
          </ac:spMkLst>
        </pc:spChg>
        <pc:spChg chg="add mod">
          <ac:chgData name="Guest User" userId="S::urn:spo:anon#7ada0a8e8abb5ec82077d75fb521f06559bb07ec2831f747673e605c8288b8b4::" providerId="AD" clId="Web-{EA8CB4A3-6BC7-7F6B-A393-1949B3585D49}" dt="2022-09-05T02:43:23.044" v="822" actId="1076"/>
          <ac:spMkLst>
            <pc:docMk/>
            <pc:sldMk cId="2330234314" sldId="2147377707"/>
            <ac:spMk id="7" creationId="{01E9566D-5FC1-34F5-B077-61B6E171254E}"/>
          </ac:spMkLst>
        </pc:spChg>
        <pc:spChg chg="mod">
          <ac:chgData name="Guest User" userId="S::urn:spo:anon#7ada0a8e8abb5ec82077d75fb521f06559bb07ec2831f747673e605c8288b8b4::" providerId="AD" clId="Web-{EA8CB4A3-6BC7-7F6B-A393-1949B3585D49}" dt="2022-09-05T02:40:32.838" v="771" actId="20577"/>
          <ac:spMkLst>
            <pc:docMk/>
            <pc:sldMk cId="2330234314" sldId="2147377707"/>
            <ac:spMk id="17" creationId="{0EF7AA1E-A37C-8DF1-CCC4-487B129FA456}"/>
          </ac:spMkLst>
        </pc:spChg>
      </pc:sldChg>
      <pc:sldChg chg="del">
        <pc:chgData name="Guest User" userId="S::urn:spo:anon#7ada0a8e8abb5ec82077d75fb521f06559bb07ec2831f747673e605c8288b8b4::" providerId="AD" clId="Web-{EA8CB4A3-6BC7-7F6B-A393-1949B3585D49}" dt="2022-09-05T01:40:09.724" v="0"/>
        <pc:sldMkLst>
          <pc:docMk/>
          <pc:sldMk cId="651501985" sldId="2147377709"/>
        </pc:sldMkLst>
      </pc:sldChg>
      <pc:sldChg chg="modSp add del">
        <pc:chgData name="Guest User" userId="S::urn:spo:anon#7ada0a8e8abb5ec82077d75fb521f06559bb07ec2831f747673e605c8288b8b4::" providerId="AD" clId="Web-{EA8CB4A3-6BC7-7F6B-A393-1949B3585D49}" dt="2022-09-05T01:44:50.859" v="443"/>
        <pc:sldMkLst>
          <pc:docMk/>
          <pc:sldMk cId="1135393994" sldId="2147377709"/>
        </pc:sldMkLst>
        <pc:spChg chg="mod">
          <ac:chgData name="Guest User" userId="S::urn:spo:anon#7ada0a8e8abb5ec82077d75fb521f06559bb07ec2831f747673e605c8288b8b4::" providerId="AD" clId="Web-{EA8CB4A3-6BC7-7F6B-A393-1949B3585D49}" dt="2022-09-05T01:44:43.374" v="442" actId="20577"/>
          <ac:spMkLst>
            <pc:docMk/>
            <pc:sldMk cId="1135393994" sldId="2147377709"/>
            <ac:spMk id="42" creationId="{848E5D22-75D9-F08F-1F37-2B9FFDFDD31C}"/>
          </ac:spMkLst>
        </pc:spChg>
      </pc:sldChg>
    </pc:docChg>
  </pc:docChgLst>
  <pc:docChgLst>
    <pc:chgData name="Angsoka Dewi" userId="S::angsoka.dewi@license365bps.onmicrosoft.com::4e428032-2782-459b-9bcd-dde69bcc7f37" providerId="AD" clId="Web-{070966AC-B48A-8716-C1AB-98E839F61378}"/>
    <pc:docChg chg="delSld modSld">
      <pc:chgData name="Angsoka Dewi" userId="S::angsoka.dewi@license365bps.onmicrosoft.com::4e428032-2782-459b-9bcd-dde69bcc7f37" providerId="AD" clId="Web-{070966AC-B48A-8716-C1AB-98E839F61378}" dt="2022-09-12T01:30:12.148" v="46" actId="20577"/>
      <pc:docMkLst>
        <pc:docMk/>
      </pc:docMkLst>
      <pc:sldChg chg="addSp delSp modSp">
        <pc:chgData name="Angsoka Dewi" userId="S::angsoka.dewi@license365bps.onmicrosoft.com::4e428032-2782-459b-9bcd-dde69bcc7f37" providerId="AD" clId="Web-{070966AC-B48A-8716-C1AB-98E839F61378}" dt="2022-09-12T01:29:48.881" v="43" actId="20577"/>
        <pc:sldMkLst>
          <pc:docMk/>
          <pc:sldMk cId="2572037881" sldId="2147377659"/>
        </pc:sldMkLst>
        <pc:spChg chg="mod">
          <ac:chgData name="Angsoka Dewi" userId="S::angsoka.dewi@license365bps.onmicrosoft.com::4e428032-2782-459b-9bcd-dde69bcc7f37" providerId="AD" clId="Web-{070966AC-B48A-8716-C1AB-98E839F61378}" dt="2022-09-12T01:29:34.990" v="40" actId="20577"/>
          <ac:spMkLst>
            <pc:docMk/>
            <pc:sldMk cId="2572037881" sldId="2147377659"/>
            <ac:spMk id="24" creationId="{87D4BD26-CA3A-E0B6-9598-3FC37806D330}"/>
          </ac:spMkLst>
        </pc:spChg>
        <pc:spChg chg="mod">
          <ac:chgData name="Angsoka Dewi" userId="S::angsoka.dewi@license365bps.onmicrosoft.com::4e428032-2782-459b-9bcd-dde69bcc7f37" providerId="AD" clId="Web-{070966AC-B48A-8716-C1AB-98E839F61378}" dt="2022-09-12T01:28:51.973" v="21" actId="20577"/>
          <ac:spMkLst>
            <pc:docMk/>
            <pc:sldMk cId="2572037881" sldId="2147377659"/>
            <ac:spMk id="33" creationId="{52311CB5-88A0-B297-1E05-17B0F39427D6}"/>
          </ac:spMkLst>
        </pc:spChg>
        <pc:spChg chg="mod">
          <ac:chgData name="Angsoka Dewi" userId="S::angsoka.dewi@license365bps.onmicrosoft.com::4e428032-2782-459b-9bcd-dde69bcc7f37" providerId="AD" clId="Web-{070966AC-B48A-8716-C1AB-98E839F61378}" dt="2022-09-12T01:29:48.881" v="43" actId="20577"/>
          <ac:spMkLst>
            <pc:docMk/>
            <pc:sldMk cId="2572037881" sldId="2147377659"/>
            <ac:spMk id="39" creationId="{08A71FDA-17C2-5092-75E5-CE424F8E318A}"/>
          </ac:spMkLst>
        </pc:spChg>
        <pc:spChg chg="add mod">
          <ac:chgData name="Angsoka Dewi" userId="S::angsoka.dewi@license365bps.onmicrosoft.com::4e428032-2782-459b-9bcd-dde69bcc7f37" providerId="AD" clId="Web-{070966AC-B48A-8716-C1AB-98E839F61378}" dt="2022-09-12T01:28:37.113" v="16" actId="1076"/>
          <ac:spMkLst>
            <pc:docMk/>
            <pc:sldMk cId="2572037881" sldId="2147377659"/>
            <ac:spMk id="40" creationId="{FCC61E14-78CE-2129-24EA-F886F7C72296}"/>
          </ac:spMkLst>
        </pc:spChg>
        <pc:grpChg chg="add mod">
          <ac:chgData name="Angsoka Dewi" userId="S::angsoka.dewi@license365bps.onmicrosoft.com::4e428032-2782-459b-9bcd-dde69bcc7f37" providerId="AD" clId="Web-{070966AC-B48A-8716-C1AB-98E839F61378}" dt="2022-09-12T01:28:37.098" v="15" actId="1076"/>
          <ac:grpSpMkLst>
            <pc:docMk/>
            <pc:sldMk cId="2572037881" sldId="2147377659"/>
            <ac:grpSpMk id="16" creationId="{796D06AF-E25A-4C33-CE68-8E733AC63995}"/>
          </ac:grpSpMkLst>
        </pc:grpChg>
        <pc:graphicFrameChg chg="del">
          <ac:chgData name="Angsoka Dewi" userId="S::angsoka.dewi@license365bps.onmicrosoft.com::4e428032-2782-459b-9bcd-dde69bcc7f37" providerId="AD" clId="Web-{070966AC-B48A-8716-C1AB-98E839F61378}" dt="2022-09-12T01:27:45.002" v="0"/>
          <ac:graphicFrameMkLst>
            <pc:docMk/>
            <pc:sldMk cId="2572037881" sldId="2147377659"/>
            <ac:graphicFrameMk id="35" creationId="{8EEA795B-5829-71E7-7F88-B9A6D97C2746}"/>
          </ac:graphicFrameMkLst>
        </pc:graphicFrameChg>
      </pc:sldChg>
      <pc:sldChg chg="del">
        <pc:chgData name="Angsoka Dewi" userId="S::angsoka.dewi@license365bps.onmicrosoft.com::4e428032-2782-459b-9bcd-dde69bcc7f37" providerId="AD" clId="Web-{070966AC-B48A-8716-C1AB-98E839F61378}" dt="2022-09-12T01:28:47.051" v="18"/>
        <pc:sldMkLst>
          <pc:docMk/>
          <pc:sldMk cId="4159283502" sldId="2147377660"/>
        </pc:sldMkLst>
      </pc:sldChg>
      <pc:sldChg chg="modSp">
        <pc:chgData name="Angsoka Dewi" userId="S::angsoka.dewi@license365bps.onmicrosoft.com::4e428032-2782-459b-9bcd-dde69bcc7f37" providerId="AD" clId="Web-{070966AC-B48A-8716-C1AB-98E839F61378}" dt="2022-09-12T01:30:08.694" v="45" actId="20577"/>
        <pc:sldMkLst>
          <pc:docMk/>
          <pc:sldMk cId="3402069057" sldId="2147377661"/>
        </pc:sldMkLst>
        <pc:spChg chg="mod">
          <ac:chgData name="Angsoka Dewi" userId="S::angsoka.dewi@license365bps.onmicrosoft.com::4e428032-2782-459b-9bcd-dde69bcc7f37" providerId="AD" clId="Web-{070966AC-B48A-8716-C1AB-98E839F61378}" dt="2022-09-12T01:30:08.694" v="45" actId="20577"/>
          <ac:spMkLst>
            <pc:docMk/>
            <pc:sldMk cId="3402069057" sldId="2147377661"/>
            <ac:spMk id="25" creationId="{0603189F-3264-5960-E036-BBAFF61C0A25}"/>
          </ac:spMkLst>
        </pc:spChg>
      </pc:sldChg>
      <pc:sldChg chg="modSp">
        <pc:chgData name="Angsoka Dewi" userId="S::angsoka.dewi@license365bps.onmicrosoft.com::4e428032-2782-459b-9bcd-dde69bcc7f37" providerId="AD" clId="Web-{070966AC-B48A-8716-C1AB-98E839F61378}" dt="2022-09-12T01:30:12.148" v="46" actId="20577"/>
        <pc:sldMkLst>
          <pc:docMk/>
          <pc:sldMk cId="2057337531" sldId="2147377679"/>
        </pc:sldMkLst>
        <pc:spChg chg="mod">
          <ac:chgData name="Angsoka Dewi" userId="S::angsoka.dewi@license365bps.onmicrosoft.com::4e428032-2782-459b-9bcd-dde69bcc7f37" providerId="AD" clId="Web-{070966AC-B48A-8716-C1AB-98E839F61378}" dt="2022-09-12T01:30:12.148" v="46" actId="20577"/>
          <ac:spMkLst>
            <pc:docMk/>
            <pc:sldMk cId="2057337531" sldId="2147377679"/>
            <ac:spMk id="25" creationId="{0603189F-3264-5960-E036-BBAFF61C0A25}"/>
          </ac:spMkLst>
        </pc:spChg>
      </pc:sldChg>
    </pc:docChg>
  </pc:docChgLst>
  <pc:docChgLst>
    <pc:chgData name="Angsoka Dewi" userId="S::angsoka.dewi@license365bps.onmicrosoft.com::4e428032-2782-459b-9bcd-dde69bcc7f37" providerId="AD" clId="Web-{70F0290D-6307-137E-52E5-F103F97959F2}"/>
    <pc:docChg chg="modSld sldOrd">
      <pc:chgData name="Angsoka Dewi" userId="S::angsoka.dewi@license365bps.onmicrosoft.com::4e428032-2782-459b-9bcd-dde69bcc7f37" providerId="AD" clId="Web-{70F0290D-6307-137E-52E5-F103F97959F2}" dt="2022-09-11T16:25:39.140" v="10"/>
      <pc:docMkLst>
        <pc:docMk/>
      </pc:docMkLst>
      <pc:sldChg chg="ord">
        <pc:chgData name="Angsoka Dewi" userId="S::angsoka.dewi@license365bps.onmicrosoft.com::4e428032-2782-459b-9bcd-dde69bcc7f37" providerId="AD" clId="Web-{70F0290D-6307-137E-52E5-F103F97959F2}" dt="2022-09-11T16:23:54.180" v="1"/>
        <pc:sldMkLst>
          <pc:docMk/>
          <pc:sldMk cId="3402069057" sldId="2147377661"/>
        </pc:sldMkLst>
      </pc:sldChg>
      <pc:sldChg chg="modNotes">
        <pc:chgData name="Angsoka Dewi" userId="S::angsoka.dewi@license365bps.onmicrosoft.com::4e428032-2782-459b-9bcd-dde69bcc7f37" providerId="AD" clId="Web-{70F0290D-6307-137E-52E5-F103F97959F2}" dt="2022-09-11T16:24:09.728" v="2"/>
        <pc:sldMkLst>
          <pc:docMk/>
          <pc:sldMk cId="2057337531" sldId="2147377679"/>
        </pc:sldMkLst>
      </pc:sldChg>
      <pc:sldChg chg="modNotes">
        <pc:chgData name="Angsoka Dewi" userId="S::angsoka.dewi@license365bps.onmicrosoft.com::4e428032-2782-459b-9bcd-dde69bcc7f37" providerId="AD" clId="Web-{70F0290D-6307-137E-52E5-F103F97959F2}" dt="2022-09-11T16:25:39.140" v="10"/>
        <pc:sldMkLst>
          <pc:docMk/>
          <pc:sldMk cId="1581925396" sldId="2147377686"/>
        </pc:sldMkLst>
      </pc:sldChg>
    </pc:docChg>
  </pc:docChgLst>
  <pc:docChgLst>
    <pc:chgData name="Sheerin Dahwan Aziz" userId="e815e7b8-19df-47df-8b61-f48f4628cf30" providerId="ADAL" clId="{24A09877-0C91-AD4A-95FD-560ABF062460}"/>
    <pc:docChg chg="undo redo custSel addSld delSld modSld sldOrd">
      <pc:chgData name="Sheerin Dahwan Aziz" userId="e815e7b8-19df-47df-8b61-f48f4628cf30" providerId="ADAL" clId="{24A09877-0C91-AD4A-95FD-560ABF062460}" dt="2022-09-08T16:20:39.033" v="4955" actId="207"/>
      <pc:docMkLst>
        <pc:docMk/>
      </pc:docMkLst>
      <pc:sldChg chg="modNotesTx">
        <pc:chgData name="Sheerin Dahwan Aziz" userId="e815e7b8-19df-47df-8b61-f48f4628cf30" providerId="ADAL" clId="{24A09877-0C91-AD4A-95FD-560ABF062460}" dt="2022-09-06T04:04:18.893" v="3557" actId="20577"/>
        <pc:sldMkLst>
          <pc:docMk/>
          <pc:sldMk cId="3693509248" sldId="268"/>
        </pc:sldMkLst>
      </pc:sldChg>
      <pc:sldChg chg="modSp mod">
        <pc:chgData name="Sheerin Dahwan Aziz" userId="e815e7b8-19df-47df-8b61-f48f4628cf30" providerId="ADAL" clId="{24A09877-0C91-AD4A-95FD-560ABF062460}" dt="2022-09-06T05:04:51.157" v="4289" actId="20577"/>
        <pc:sldMkLst>
          <pc:docMk/>
          <pc:sldMk cId="1420107320" sldId="269"/>
        </pc:sldMkLst>
        <pc:spChg chg="mod">
          <ac:chgData name="Sheerin Dahwan Aziz" userId="e815e7b8-19df-47df-8b61-f48f4628cf30" providerId="ADAL" clId="{24A09877-0C91-AD4A-95FD-560ABF062460}" dt="2022-09-06T05:04:51.157" v="4289" actId="20577"/>
          <ac:spMkLst>
            <pc:docMk/>
            <pc:sldMk cId="1420107320" sldId="269"/>
            <ac:spMk id="8" creationId="{AB1E2434-3848-569B-4FB7-2F733E6AD7CA}"/>
          </ac:spMkLst>
        </pc:spChg>
      </pc:sldChg>
      <pc:sldChg chg="modSp mod">
        <pc:chgData name="Sheerin Dahwan Aziz" userId="e815e7b8-19df-47df-8b61-f48f4628cf30" providerId="ADAL" clId="{24A09877-0C91-AD4A-95FD-560ABF062460}" dt="2022-09-08T08:16:13.732" v="4496" actId="20577"/>
        <pc:sldMkLst>
          <pc:docMk/>
          <pc:sldMk cId="364585424" sldId="276"/>
        </pc:sldMkLst>
        <pc:spChg chg="mod">
          <ac:chgData name="Sheerin Dahwan Aziz" userId="e815e7b8-19df-47df-8b61-f48f4628cf30" providerId="ADAL" clId="{24A09877-0C91-AD4A-95FD-560ABF062460}" dt="2022-09-08T08:16:13.732" v="4496" actId="20577"/>
          <ac:spMkLst>
            <pc:docMk/>
            <pc:sldMk cId="364585424" sldId="276"/>
            <ac:spMk id="10" creationId="{B19AF3CF-CAAC-463A-B505-149D5D00F6A8}"/>
          </ac:spMkLst>
        </pc:spChg>
        <pc:spChg chg="mod">
          <ac:chgData name="Sheerin Dahwan Aziz" userId="e815e7b8-19df-47df-8b61-f48f4628cf30" providerId="ADAL" clId="{24A09877-0C91-AD4A-95FD-560ABF062460}" dt="2022-09-06T05:04:58.992" v="4293" actId="20577"/>
          <ac:spMkLst>
            <pc:docMk/>
            <pc:sldMk cId="364585424" sldId="276"/>
            <ac:spMk id="22" creationId="{FB91E9FA-1ADC-2912-B1CD-7DD35FDE1533}"/>
          </ac:spMkLst>
        </pc:spChg>
      </pc:sldChg>
      <pc:sldChg chg="modSp mod">
        <pc:chgData name="Sheerin Dahwan Aziz" userId="e815e7b8-19df-47df-8b61-f48f4628cf30" providerId="ADAL" clId="{24A09877-0C91-AD4A-95FD-560ABF062460}" dt="2022-09-06T05:05:02.182" v="4295" actId="20577"/>
        <pc:sldMkLst>
          <pc:docMk/>
          <pc:sldMk cId="291432571" sldId="277"/>
        </pc:sldMkLst>
        <pc:spChg chg="mod">
          <ac:chgData name="Sheerin Dahwan Aziz" userId="e815e7b8-19df-47df-8b61-f48f4628cf30" providerId="ADAL" clId="{24A09877-0C91-AD4A-95FD-560ABF062460}" dt="2022-09-06T05:05:02.182" v="4295" actId="20577"/>
          <ac:spMkLst>
            <pc:docMk/>
            <pc:sldMk cId="291432571" sldId="277"/>
            <ac:spMk id="9" creationId="{9F53FEAF-1611-187F-E5D3-B81F9E2B30E6}"/>
          </ac:spMkLst>
        </pc:spChg>
      </pc:sldChg>
      <pc:sldChg chg="modSp mod">
        <pc:chgData name="Sheerin Dahwan Aziz" userId="e815e7b8-19df-47df-8b61-f48f4628cf30" providerId="ADAL" clId="{24A09877-0C91-AD4A-95FD-560ABF062460}" dt="2022-09-06T05:05:05.294" v="4297" actId="20577"/>
        <pc:sldMkLst>
          <pc:docMk/>
          <pc:sldMk cId="3986627892" sldId="278"/>
        </pc:sldMkLst>
        <pc:spChg chg="mod">
          <ac:chgData name="Sheerin Dahwan Aziz" userId="e815e7b8-19df-47df-8b61-f48f4628cf30" providerId="ADAL" clId="{24A09877-0C91-AD4A-95FD-560ABF062460}" dt="2022-09-06T05:05:05.294" v="4297" actId="20577"/>
          <ac:spMkLst>
            <pc:docMk/>
            <pc:sldMk cId="3986627892" sldId="278"/>
            <ac:spMk id="33" creationId="{E574F70B-9DB3-0CC1-4A41-A5882C21643B}"/>
          </ac:spMkLst>
        </pc:spChg>
      </pc:sldChg>
      <pc:sldChg chg="delSp modSp mod modNotesTx">
        <pc:chgData name="Sheerin Dahwan Aziz" userId="e815e7b8-19df-47df-8b61-f48f4628cf30" providerId="ADAL" clId="{24A09877-0C91-AD4A-95FD-560ABF062460}" dt="2022-09-06T05:05:08.774" v="4299" actId="20577"/>
        <pc:sldMkLst>
          <pc:docMk/>
          <pc:sldMk cId="3008859461" sldId="279"/>
        </pc:sldMkLst>
        <pc:spChg chg="del">
          <ac:chgData name="Sheerin Dahwan Aziz" userId="e815e7b8-19df-47df-8b61-f48f4628cf30" providerId="ADAL" clId="{24A09877-0C91-AD4A-95FD-560ABF062460}" dt="2022-09-02T05:16:24.873" v="823" actId="478"/>
          <ac:spMkLst>
            <pc:docMk/>
            <pc:sldMk cId="3008859461" sldId="279"/>
            <ac:spMk id="12" creationId="{5F946BA4-1ABD-5053-764F-B896BDEC0038}"/>
          </ac:spMkLst>
        </pc:spChg>
        <pc:spChg chg="del">
          <ac:chgData name="Sheerin Dahwan Aziz" userId="e815e7b8-19df-47df-8b61-f48f4628cf30" providerId="ADAL" clId="{24A09877-0C91-AD4A-95FD-560ABF062460}" dt="2022-09-02T05:16:34.785" v="825" actId="478"/>
          <ac:spMkLst>
            <pc:docMk/>
            <pc:sldMk cId="3008859461" sldId="279"/>
            <ac:spMk id="13" creationId="{DBBD3D52-6472-129F-F28F-649023A5816B}"/>
          </ac:spMkLst>
        </pc:spChg>
        <pc:spChg chg="del">
          <ac:chgData name="Sheerin Dahwan Aziz" userId="e815e7b8-19df-47df-8b61-f48f4628cf30" providerId="ADAL" clId="{24A09877-0C91-AD4A-95FD-560ABF062460}" dt="2022-09-02T05:16:34.785" v="825" actId="478"/>
          <ac:spMkLst>
            <pc:docMk/>
            <pc:sldMk cId="3008859461" sldId="279"/>
            <ac:spMk id="14" creationId="{FC463428-61B7-069A-7BE4-9107445AA317}"/>
          </ac:spMkLst>
        </pc:spChg>
        <pc:spChg chg="del">
          <ac:chgData name="Sheerin Dahwan Aziz" userId="e815e7b8-19df-47df-8b61-f48f4628cf30" providerId="ADAL" clId="{24A09877-0C91-AD4A-95FD-560ABF062460}" dt="2022-09-02T05:16:34.785" v="825" actId="478"/>
          <ac:spMkLst>
            <pc:docMk/>
            <pc:sldMk cId="3008859461" sldId="279"/>
            <ac:spMk id="15" creationId="{0AAF3FC9-B380-42DD-4B87-08F732A8C4F4}"/>
          </ac:spMkLst>
        </pc:spChg>
        <pc:spChg chg="mod">
          <ac:chgData name="Sheerin Dahwan Aziz" userId="e815e7b8-19df-47df-8b61-f48f4628cf30" providerId="ADAL" clId="{24A09877-0C91-AD4A-95FD-560ABF062460}" dt="2022-09-02T05:16:41.138" v="828" actId="1076"/>
          <ac:spMkLst>
            <pc:docMk/>
            <pc:sldMk cId="3008859461" sldId="279"/>
            <ac:spMk id="17" creationId="{C7B5307F-6828-20EB-27F4-E2DC15804CE5}"/>
          </ac:spMkLst>
        </pc:spChg>
        <pc:spChg chg="mod">
          <ac:chgData name="Sheerin Dahwan Aziz" userId="e815e7b8-19df-47df-8b61-f48f4628cf30" providerId="ADAL" clId="{24A09877-0C91-AD4A-95FD-560ABF062460}" dt="2022-09-06T05:05:08.774" v="4299" actId="20577"/>
          <ac:spMkLst>
            <pc:docMk/>
            <pc:sldMk cId="3008859461" sldId="279"/>
            <ac:spMk id="23" creationId="{94517ECB-3AA4-85D2-6E27-127DD3597940}"/>
          </ac:spMkLst>
        </pc:spChg>
      </pc:sldChg>
      <pc:sldChg chg="addSp delSp modSp mod">
        <pc:chgData name="Sheerin Dahwan Aziz" userId="e815e7b8-19df-47df-8b61-f48f4628cf30" providerId="ADAL" clId="{24A09877-0C91-AD4A-95FD-560ABF062460}" dt="2022-09-06T05:05:13.438" v="4301" actId="20577"/>
        <pc:sldMkLst>
          <pc:docMk/>
          <pc:sldMk cId="4060450914" sldId="280"/>
        </pc:sldMkLst>
        <pc:spChg chg="add del">
          <ac:chgData name="Sheerin Dahwan Aziz" userId="e815e7b8-19df-47df-8b61-f48f4628cf30" providerId="ADAL" clId="{24A09877-0C91-AD4A-95FD-560ABF062460}" dt="2022-09-02T04:58:59.355" v="430" actId="478"/>
          <ac:spMkLst>
            <pc:docMk/>
            <pc:sldMk cId="4060450914" sldId="280"/>
            <ac:spMk id="29" creationId="{E19854EE-317B-5B6F-76A9-9CFAA89EA1C1}"/>
          </ac:spMkLst>
        </pc:spChg>
        <pc:spChg chg="mod">
          <ac:chgData name="Sheerin Dahwan Aziz" userId="e815e7b8-19df-47df-8b61-f48f4628cf30" providerId="ADAL" clId="{24A09877-0C91-AD4A-95FD-560ABF062460}" dt="2022-09-02T05:00:27.793" v="483" actId="20577"/>
          <ac:spMkLst>
            <pc:docMk/>
            <pc:sldMk cId="4060450914" sldId="280"/>
            <ac:spMk id="30" creationId="{9EF64EBA-7ADB-FDBF-3912-BF1CF030822F}"/>
          </ac:spMkLst>
        </pc:spChg>
        <pc:spChg chg="del">
          <ac:chgData name="Sheerin Dahwan Aziz" userId="e815e7b8-19df-47df-8b61-f48f4628cf30" providerId="ADAL" clId="{24A09877-0C91-AD4A-95FD-560ABF062460}" dt="2022-09-02T04:58:50.847" v="428" actId="478"/>
          <ac:spMkLst>
            <pc:docMk/>
            <pc:sldMk cId="4060450914" sldId="280"/>
            <ac:spMk id="31" creationId="{2214F8D0-01C9-2ACB-3D36-862CBAB585BA}"/>
          </ac:spMkLst>
        </pc:spChg>
        <pc:spChg chg="add del">
          <ac:chgData name="Sheerin Dahwan Aziz" userId="e815e7b8-19df-47df-8b61-f48f4628cf30" providerId="ADAL" clId="{24A09877-0C91-AD4A-95FD-560ABF062460}" dt="2022-09-02T04:59:00.959" v="431" actId="478"/>
          <ac:spMkLst>
            <pc:docMk/>
            <pc:sldMk cId="4060450914" sldId="280"/>
            <ac:spMk id="32" creationId="{566CF175-1B36-E0AC-E56B-07DE36F8D552}"/>
          </ac:spMkLst>
        </pc:spChg>
        <pc:spChg chg="add del">
          <ac:chgData name="Sheerin Dahwan Aziz" userId="e815e7b8-19df-47df-8b61-f48f4628cf30" providerId="ADAL" clId="{24A09877-0C91-AD4A-95FD-560ABF062460}" dt="2022-09-02T04:59:00.959" v="431" actId="478"/>
          <ac:spMkLst>
            <pc:docMk/>
            <pc:sldMk cId="4060450914" sldId="280"/>
            <ac:spMk id="33" creationId="{DE83CE5E-1837-B3BE-E702-C11459ECFE58}"/>
          </ac:spMkLst>
        </pc:spChg>
        <pc:spChg chg="add del">
          <ac:chgData name="Sheerin Dahwan Aziz" userId="e815e7b8-19df-47df-8b61-f48f4628cf30" providerId="ADAL" clId="{24A09877-0C91-AD4A-95FD-560ABF062460}" dt="2022-09-02T04:59:00.959" v="431" actId="478"/>
          <ac:spMkLst>
            <pc:docMk/>
            <pc:sldMk cId="4060450914" sldId="280"/>
            <ac:spMk id="34" creationId="{0EC74EF1-7EB6-593F-73EA-A6418C101EAC}"/>
          </ac:spMkLst>
        </pc:spChg>
        <pc:spChg chg="del mod">
          <ac:chgData name="Sheerin Dahwan Aziz" userId="e815e7b8-19df-47df-8b61-f48f4628cf30" providerId="ADAL" clId="{24A09877-0C91-AD4A-95FD-560ABF062460}" dt="2022-09-02T04:59:24.353" v="441" actId="478"/>
          <ac:spMkLst>
            <pc:docMk/>
            <pc:sldMk cId="4060450914" sldId="280"/>
            <ac:spMk id="36" creationId="{9EE02EB0-11CA-12EE-7D59-9334B053B89A}"/>
          </ac:spMkLst>
        </pc:spChg>
        <pc:spChg chg="mod">
          <ac:chgData name="Sheerin Dahwan Aziz" userId="e815e7b8-19df-47df-8b61-f48f4628cf30" providerId="ADAL" clId="{24A09877-0C91-AD4A-95FD-560ABF062460}" dt="2022-09-06T05:05:13.438" v="4301" actId="20577"/>
          <ac:spMkLst>
            <pc:docMk/>
            <pc:sldMk cId="4060450914" sldId="280"/>
            <ac:spMk id="38" creationId="{297BBD67-4A65-1C1F-27B3-1407C201C7AD}"/>
          </ac:spMkLst>
        </pc:spChg>
        <pc:spChg chg="del mod">
          <ac:chgData name="Sheerin Dahwan Aziz" userId="e815e7b8-19df-47df-8b61-f48f4628cf30" providerId="ADAL" clId="{24A09877-0C91-AD4A-95FD-560ABF062460}" dt="2022-09-02T04:59:25.863" v="442" actId="478"/>
          <ac:spMkLst>
            <pc:docMk/>
            <pc:sldMk cId="4060450914" sldId="280"/>
            <ac:spMk id="42" creationId="{06B93985-FFA6-81A6-C923-C5CC166970CC}"/>
          </ac:spMkLst>
        </pc:spChg>
      </pc:sldChg>
      <pc:sldChg chg="addSp delSp modSp mod modNotesTx">
        <pc:chgData name="Sheerin Dahwan Aziz" userId="e815e7b8-19df-47df-8b61-f48f4628cf30" providerId="ADAL" clId="{24A09877-0C91-AD4A-95FD-560ABF062460}" dt="2022-09-06T08:39:14.754" v="4367" actId="1076"/>
        <pc:sldMkLst>
          <pc:docMk/>
          <pc:sldMk cId="3951545814" sldId="281"/>
        </pc:sldMkLst>
        <pc:spChg chg="mod">
          <ac:chgData name="Sheerin Dahwan Aziz" userId="e815e7b8-19df-47df-8b61-f48f4628cf30" providerId="ADAL" clId="{24A09877-0C91-AD4A-95FD-560ABF062460}" dt="2022-09-06T04:27:19.967" v="3870" actId="207"/>
          <ac:spMkLst>
            <pc:docMk/>
            <pc:sldMk cId="3951545814" sldId="281"/>
            <ac:spMk id="8" creationId="{9845FF6E-481C-0461-94B5-06E8F8FA783B}"/>
          </ac:spMkLst>
        </pc:spChg>
        <pc:spChg chg="mod">
          <ac:chgData name="Sheerin Dahwan Aziz" userId="e815e7b8-19df-47df-8b61-f48f4628cf30" providerId="ADAL" clId="{24A09877-0C91-AD4A-95FD-560ABF062460}" dt="2022-09-02T07:49:46.403" v="1127" actId="1037"/>
          <ac:spMkLst>
            <pc:docMk/>
            <pc:sldMk cId="3951545814" sldId="281"/>
            <ac:spMk id="13" creationId="{8CE54EEE-F5B2-95BB-3E47-B53843F18CC2}"/>
          </ac:spMkLst>
        </pc:spChg>
        <pc:spChg chg="mod">
          <ac:chgData name="Sheerin Dahwan Aziz" userId="e815e7b8-19df-47df-8b61-f48f4628cf30" providerId="ADAL" clId="{24A09877-0C91-AD4A-95FD-560ABF062460}" dt="2022-09-02T07:49:46.403" v="1127" actId="1037"/>
          <ac:spMkLst>
            <pc:docMk/>
            <pc:sldMk cId="3951545814" sldId="281"/>
            <ac:spMk id="14" creationId="{682BF7A5-B94E-10CE-B796-56357D2A2C90}"/>
          </ac:spMkLst>
        </pc:spChg>
        <pc:spChg chg="mod">
          <ac:chgData name="Sheerin Dahwan Aziz" userId="e815e7b8-19df-47df-8b61-f48f4628cf30" providerId="ADAL" clId="{24A09877-0C91-AD4A-95FD-560ABF062460}" dt="2022-09-02T08:47:55.565" v="2937" actId="15"/>
          <ac:spMkLst>
            <pc:docMk/>
            <pc:sldMk cId="3951545814" sldId="281"/>
            <ac:spMk id="16" creationId="{F4DDEC1C-1995-2C7B-9381-504F4F9C75AF}"/>
          </ac:spMkLst>
        </pc:spChg>
        <pc:spChg chg="del">
          <ac:chgData name="Sheerin Dahwan Aziz" userId="e815e7b8-19df-47df-8b61-f48f4628cf30" providerId="ADAL" clId="{24A09877-0C91-AD4A-95FD-560ABF062460}" dt="2022-09-02T07:43:46.603" v="1072" actId="478"/>
          <ac:spMkLst>
            <pc:docMk/>
            <pc:sldMk cId="3951545814" sldId="281"/>
            <ac:spMk id="17" creationId="{D01D7B97-4248-1F0F-6F9D-221E49A86833}"/>
          </ac:spMkLst>
        </pc:spChg>
        <pc:spChg chg="mod">
          <ac:chgData name="Sheerin Dahwan Aziz" userId="e815e7b8-19df-47df-8b61-f48f4628cf30" providerId="ADAL" clId="{24A09877-0C91-AD4A-95FD-560ABF062460}" dt="2022-09-02T07:49:53.244" v="1128" actId="14100"/>
          <ac:spMkLst>
            <pc:docMk/>
            <pc:sldMk cId="3951545814" sldId="281"/>
            <ac:spMk id="21" creationId="{7C5E3D24-2F34-A8D0-95BF-7989928A8156}"/>
          </ac:spMkLst>
        </pc:spChg>
        <pc:spChg chg="del">
          <ac:chgData name="Sheerin Dahwan Aziz" userId="e815e7b8-19df-47df-8b61-f48f4628cf30" providerId="ADAL" clId="{24A09877-0C91-AD4A-95FD-560ABF062460}" dt="2022-09-02T07:43:45.387" v="1071" actId="478"/>
          <ac:spMkLst>
            <pc:docMk/>
            <pc:sldMk cId="3951545814" sldId="281"/>
            <ac:spMk id="22" creationId="{CC7D87CE-D4D3-3E55-DD0C-0E68619F1558}"/>
          </ac:spMkLst>
        </pc:spChg>
        <pc:spChg chg="del">
          <ac:chgData name="Sheerin Dahwan Aziz" userId="e815e7b8-19df-47df-8b61-f48f4628cf30" providerId="ADAL" clId="{24A09877-0C91-AD4A-95FD-560ABF062460}" dt="2022-09-02T07:43:52.899" v="1073" actId="478"/>
          <ac:spMkLst>
            <pc:docMk/>
            <pc:sldMk cId="3951545814" sldId="281"/>
            <ac:spMk id="35" creationId="{14ACA551-50ED-97CD-7E55-8FB66B20DFE8}"/>
          </ac:spMkLst>
        </pc:spChg>
        <pc:spChg chg="del">
          <ac:chgData name="Sheerin Dahwan Aziz" userId="e815e7b8-19df-47df-8b61-f48f4628cf30" providerId="ADAL" clId="{24A09877-0C91-AD4A-95FD-560ABF062460}" dt="2022-09-02T07:43:52.899" v="1073" actId="478"/>
          <ac:spMkLst>
            <pc:docMk/>
            <pc:sldMk cId="3951545814" sldId="281"/>
            <ac:spMk id="37" creationId="{92B3ECA5-FE1A-5007-08DD-F5D3FB1E1D4C}"/>
          </ac:spMkLst>
        </pc:spChg>
        <pc:spChg chg="del">
          <ac:chgData name="Sheerin Dahwan Aziz" userId="e815e7b8-19df-47df-8b61-f48f4628cf30" providerId="ADAL" clId="{24A09877-0C91-AD4A-95FD-560ABF062460}" dt="2022-09-02T07:43:54.131" v="1074" actId="478"/>
          <ac:spMkLst>
            <pc:docMk/>
            <pc:sldMk cId="3951545814" sldId="281"/>
            <ac:spMk id="38" creationId="{60EF670F-B48C-0BB8-BFB2-D443B90CA830}"/>
          </ac:spMkLst>
        </pc:spChg>
        <pc:spChg chg="del">
          <ac:chgData name="Sheerin Dahwan Aziz" userId="e815e7b8-19df-47df-8b61-f48f4628cf30" providerId="ADAL" clId="{24A09877-0C91-AD4A-95FD-560ABF062460}" dt="2022-09-02T07:43:57.427" v="1075" actId="478"/>
          <ac:spMkLst>
            <pc:docMk/>
            <pc:sldMk cId="3951545814" sldId="281"/>
            <ac:spMk id="39" creationId="{C7FCED76-50F8-4B9A-1B9C-EFF85590C349}"/>
          </ac:spMkLst>
        </pc:spChg>
        <pc:spChg chg="del">
          <ac:chgData name="Sheerin Dahwan Aziz" userId="e815e7b8-19df-47df-8b61-f48f4628cf30" providerId="ADAL" clId="{24A09877-0C91-AD4A-95FD-560ABF062460}" dt="2022-09-02T07:43:57.427" v="1075" actId="478"/>
          <ac:spMkLst>
            <pc:docMk/>
            <pc:sldMk cId="3951545814" sldId="281"/>
            <ac:spMk id="40" creationId="{3DD8B82E-7CB2-8C46-6A17-940AB9BD9A34}"/>
          </ac:spMkLst>
        </pc:spChg>
        <pc:spChg chg="del">
          <ac:chgData name="Sheerin Dahwan Aziz" userId="e815e7b8-19df-47df-8b61-f48f4628cf30" providerId="ADAL" clId="{24A09877-0C91-AD4A-95FD-560ABF062460}" dt="2022-09-02T07:43:57.427" v="1075" actId="478"/>
          <ac:spMkLst>
            <pc:docMk/>
            <pc:sldMk cId="3951545814" sldId="281"/>
            <ac:spMk id="41" creationId="{983A0685-BC29-B049-F800-EBBBC37F59D7}"/>
          </ac:spMkLst>
        </pc:spChg>
        <pc:spChg chg="mod">
          <ac:chgData name="Sheerin Dahwan Aziz" userId="e815e7b8-19df-47df-8b61-f48f4628cf30" providerId="ADAL" clId="{24A09877-0C91-AD4A-95FD-560ABF062460}" dt="2022-09-06T05:05:27.013" v="4304" actId="20577"/>
          <ac:spMkLst>
            <pc:docMk/>
            <pc:sldMk cId="3951545814" sldId="281"/>
            <ac:spMk id="43" creationId="{029F595E-4075-2ABF-71EE-1C8E9B9AB500}"/>
          </ac:spMkLst>
        </pc:spChg>
        <pc:grpChg chg="add del mod">
          <ac:chgData name="Sheerin Dahwan Aziz" userId="e815e7b8-19df-47df-8b61-f48f4628cf30" providerId="ADAL" clId="{24A09877-0C91-AD4A-95FD-560ABF062460}" dt="2022-09-06T08:39:06.560" v="4363" actId="478"/>
          <ac:grpSpMkLst>
            <pc:docMk/>
            <pc:sldMk cId="3951545814" sldId="281"/>
            <ac:grpSpMk id="12" creationId="{FB7005C9-EF32-F002-F00C-28891E9D0028}"/>
          </ac:grpSpMkLst>
        </pc:grpChg>
        <pc:picChg chg="add del mod modCrop">
          <ac:chgData name="Sheerin Dahwan Aziz" userId="e815e7b8-19df-47df-8b61-f48f4628cf30" providerId="ADAL" clId="{24A09877-0C91-AD4A-95FD-560ABF062460}" dt="2022-09-02T04:05:40.478" v="117" actId="478"/>
          <ac:picMkLst>
            <pc:docMk/>
            <pc:sldMk cId="3951545814" sldId="281"/>
            <ac:picMk id="8" creationId="{C7E4D19A-B5FA-659D-D98A-35DCD9CD2526}"/>
          </ac:picMkLst>
        </pc:picChg>
        <pc:picChg chg="add del">
          <ac:chgData name="Sheerin Dahwan Aziz" userId="e815e7b8-19df-47df-8b61-f48f4628cf30" providerId="ADAL" clId="{24A09877-0C91-AD4A-95FD-560ABF062460}" dt="2022-09-02T04:03:10.639" v="102" actId="478"/>
          <ac:picMkLst>
            <pc:docMk/>
            <pc:sldMk cId="3951545814" sldId="281"/>
            <ac:picMk id="9" creationId="{446ECEED-1597-DEDF-E45D-3DFFC8A89F83}"/>
          </ac:picMkLst>
        </pc:picChg>
        <pc:picChg chg="add mod topLvl">
          <ac:chgData name="Sheerin Dahwan Aziz" userId="e815e7b8-19df-47df-8b61-f48f4628cf30" providerId="ADAL" clId="{24A09877-0C91-AD4A-95FD-560ABF062460}" dt="2022-09-06T08:39:14.754" v="4367" actId="1076"/>
          <ac:picMkLst>
            <pc:docMk/>
            <pc:sldMk cId="3951545814" sldId="281"/>
            <ac:picMk id="10" creationId="{21216C7A-4F17-AAFE-1B3A-3BF1F4A9453B}"/>
          </ac:picMkLst>
        </pc:picChg>
        <pc:picChg chg="add del mod topLvl">
          <ac:chgData name="Sheerin Dahwan Aziz" userId="e815e7b8-19df-47df-8b61-f48f4628cf30" providerId="ADAL" clId="{24A09877-0C91-AD4A-95FD-560ABF062460}" dt="2022-09-06T08:39:06.560" v="4363" actId="478"/>
          <ac:picMkLst>
            <pc:docMk/>
            <pc:sldMk cId="3951545814" sldId="281"/>
            <ac:picMk id="11" creationId="{AA9E970D-08A9-34E1-AE0B-6CDD725A09BD}"/>
          </ac:picMkLst>
        </pc:picChg>
      </pc:sldChg>
      <pc:sldChg chg="modSp mod">
        <pc:chgData name="Sheerin Dahwan Aziz" userId="e815e7b8-19df-47df-8b61-f48f4628cf30" providerId="ADAL" clId="{24A09877-0C91-AD4A-95FD-560ABF062460}" dt="2022-09-06T05:04:48.087" v="4287" actId="20577"/>
        <pc:sldMkLst>
          <pc:docMk/>
          <pc:sldMk cId="3393848876" sldId="282"/>
        </pc:sldMkLst>
        <pc:spChg chg="mod">
          <ac:chgData name="Sheerin Dahwan Aziz" userId="e815e7b8-19df-47df-8b61-f48f4628cf30" providerId="ADAL" clId="{24A09877-0C91-AD4A-95FD-560ABF062460}" dt="2022-09-06T05:04:48.087" v="4287" actId="20577"/>
          <ac:spMkLst>
            <pc:docMk/>
            <pc:sldMk cId="3393848876" sldId="282"/>
            <ac:spMk id="43" creationId="{029F595E-4075-2ABF-71EE-1C8E9B9AB500}"/>
          </ac:spMkLst>
        </pc:spChg>
      </pc:sldChg>
      <pc:sldChg chg="modSp mod modNotesTx">
        <pc:chgData name="Sheerin Dahwan Aziz" userId="e815e7b8-19df-47df-8b61-f48f4628cf30" providerId="ADAL" clId="{24A09877-0C91-AD4A-95FD-560ABF062460}" dt="2022-09-06T04:46:43.547" v="4000" actId="20577"/>
        <pc:sldMkLst>
          <pc:docMk/>
          <pc:sldMk cId="1551059993" sldId="283"/>
        </pc:sldMkLst>
        <pc:spChg chg="mod">
          <ac:chgData name="Sheerin Dahwan Aziz" userId="e815e7b8-19df-47df-8b61-f48f4628cf30" providerId="ADAL" clId="{24A09877-0C91-AD4A-95FD-560ABF062460}" dt="2022-09-06T04:44:36.277" v="3999" actId="11"/>
          <ac:spMkLst>
            <pc:docMk/>
            <pc:sldMk cId="1551059993" sldId="283"/>
            <ac:spMk id="18" creationId="{E4138F50-594B-5E49-3E5C-B769B896B0AF}"/>
          </ac:spMkLst>
        </pc:spChg>
        <pc:spChg chg="mod">
          <ac:chgData name="Sheerin Dahwan Aziz" userId="e815e7b8-19df-47df-8b61-f48f4628cf30" providerId="ADAL" clId="{24A09877-0C91-AD4A-95FD-560ABF062460}" dt="2022-09-06T04:31:53.285" v="3937" actId="20577"/>
          <ac:spMkLst>
            <pc:docMk/>
            <pc:sldMk cId="1551059993" sldId="283"/>
            <ac:spMk id="20" creationId="{B33FF116-FBC8-8498-6565-359BED6673F5}"/>
          </ac:spMkLst>
        </pc:spChg>
        <pc:spChg chg="mod">
          <ac:chgData name="Sheerin Dahwan Aziz" userId="e815e7b8-19df-47df-8b61-f48f4628cf30" providerId="ADAL" clId="{24A09877-0C91-AD4A-95FD-560ABF062460}" dt="2022-09-06T04:31:34.809" v="3931" actId="12"/>
          <ac:spMkLst>
            <pc:docMk/>
            <pc:sldMk cId="1551059993" sldId="283"/>
            <ac:spMk id="30" creationId="{8814997C-5C9A-E15F-4002-43CB61F68CF5}"/>
          </ac:spMkLst>
        </pc:spChg>
      </pc:sldChg>
      <pc:sldChg chg="addSp delSp modSp mod">
        <pc:chgData name="Sheerin Dahwan Aziz" userId="e815e7b8-19df-47df-8b61-f48f4628cf30" providerId="ADAL" clId="{24A09877-0C91-AD4A-95FD-560ABF062460}" dt="2022-09-08T15:39:56.091" v="4953" actId="207"/>
        <pc:sldMkLst>
          <pc:docMk/>
          <pc:sldMk cId="567718986" sldId="288"/>
        </pc:sldMkLst>
        <pc:spChg chg="mod">
          <ac:chgData name="Sheerin Dahwan Aziz" userId="e815e7b8-19df-47df-8b61-f48f4628cf30" providerId="ADAL" clId="{24A09877-0C91-AD4A-95FD-560ABF062460}" dt="2022-09-08T15:39:56.091" v="4953" actId="207"/>
          <ac:spMkLst>
            <pc:docMk/>
            <pc:sldMk cId="567718986" sldId="288"/>
            <ac:spMk id="9" creationId="{970E3DE8-1A99-340D-1A73-17707853CC1D}"/>
          </ac:spMkLst>
        </pc:spChg>
        <pc:grpChg chg="del">
          <ac:chgData name="Sheerin Dahwan Aziz" userId="e815e7b8-19df-47df-8b61-f48f4628cf30" providerId="ADAL" clId="{24A09877-0C91-AD4A-95FD-560ABF062460}" dt="2022-09-02T04:04:48.605" v="109" actId="478"/>
          <ac:grpSpMkLst>
            <pc:docMk/>
            <pc:sldMk cId="567718986" sldId="288"/>
            <ac:grpSpMk id="33" creationId="{5C6C0C90-F761-148D-BF39-F73E9803B9D9}"/>
          </ac:grpSpMkLst>
        </pc:grpChg>
        <pc:picChg chg="del topLvl">
          <ac:chgData name="Sheerin Dahwan Aziz" userId="e815e7b8-19df-47df-8b61-f48f4628cf30" providerId="ADAL" clId="{24A09877-0C91-AD4A-95FD-560ABF062460}" dt="2022-09-02T04:04:48.605" v="109" actId="478"/>
          <ac:picMkLst>
            <pc:docMk/>
            <pc:sldMk cId="567718986" sldId="288"/>
            <ac:picMk id="5" creationId="{E17307C8-CC23-422C-D8EE-426D0218681E}"/>
          </ac:picMkLst>
        </pc:picChg>
        <pc:picChg chg="add mod">
          <ac:chgData name="Sheerin Dahwan Aziz" userId="e815e7b8-19df-47df-8b61-f48f4628cf30" providerId="ADAL" clId="{24A09877-0C91-AD4A-95FD-560ABF062460}" dt="2022-09-02T04:05:07.414" v="115" actId="1036"/>
          <ac:picMkLst>
            <pc:docMk/>
            <pc:sldMk cId="567718986" sldId="288"/>
            <ac:picMk id="10" creationId="{C10545E0-D045-7A81-B001-651EE03FA925}"/>
          </ac:picMkLst>
        </pc:picChg>
        <pc:picChg chg="topLvl">
          <ac:chgData name="Sheerin Dahwan Aziz" userId="e815e7b8-19df-47df-8b61-f48f4628cf30" providerId="ADAL" clId="{24A09877-0C91-AD4A-95FD-560ABF062460}" dt="2022-09-02T04:04:48.605" v="109" actId="478"/>
          <ac:picMkLst>
            <pc:docMk/>
            <pc:sldMk cId="567718986" sldId="288"/>
            <ac:picMk id="30" creationId="{CF5BB41C-E0E5-3E66-727B-54728869674C}"/>
          </ac:picMkLst>
        </pc:picChg>
      </pc:sldChg>
      <pc:sldChg chg="modSp mod">
        <pc:chgData name="Sheerin Dahwan Aziz" userId="e815e7b8-19df-47df-8b61-f48f4628cf30" providerId="ADAL" clId="{24A09877-0C91-AD4A-95FD-560ABF062460}" dt="2022-09-08T16:20:39.033" v="4955" actId="207"/>
        <pc:sldMkLst>
          <pc:docMk/>
          <pc:sldMk cId="3100220407" sldId="2147377643"/>
        </pc:sldMkLst>
        <pc:spChg chg="mod">
          <ac:chgData name="Sheerin Dahwan Aziz" userId="e815e7b8-19df-47df-8b61-f48f4628cf30" providerId="ADAL" clId="{24A09877-0C91-AD4A-95FD-560ABF062460}" dt="2022-09-08T16:20:33.179" v="4954" actId="207"/>
          <ac:spMkLst>
            <pc:docMk/>
            <pc:sldMk cId="3100220407" sldId="2147377643"/>
            <ac:spMk id="14" creationId="{D0CE5E27-013A-E23E-FB81-31AF987D008E}"/>
          </ac:spMkLst>
        </pc:spChg>
        <pc:spChg chg="mod">
          <ac:chgData name="Sheerin Dahwan Aziz" userId="e815e7b8-19df-47df-8b61-f48f4628cf30" providerId="ADAL" clId="{24A09877-0C91-AD4A-95FD-560ABF062460}" dt="2022-09-08T16:20:39.033" v="4955" actId="207"/>
          <ac:spMkLst>
            <pc:docMk/>
            <pc:sldMk cId="3100220407" sldId="2147377643"/>
            <ac:spMk id="15" creationId="{D323C42A-A8CF-66F6-1701-B6043DE4C58F}"/>
          </ac:spMkLst>
        </pc:spChg>
        <pc:spChg chg="mod">
          <ac:chgData name="Sheerin Dahwan Aziz" userId="e815e7b8-19df-47df-8b61-f48f4628cf30" providerId="ADAL" clId="{24A09877-0C91-AD4A-95FD-560ABF062460}" dt="2022-09-08T16:20:39.033" v="4955" actId="207"/>
          <ac:spMkLst>
            <pc:docMk/>
            <pc:sldMk cId="3100220407" sldId="2147377643"/>
            <ac:spMk id="16" creationId="{720AD0FE-6713-908E-04E8-14CC2636FC90}"/>
          </ac:spMkLst>
        </pc:spChg>
        <pc:spChg chg="mod">
          <ac:chgData name="Sheerin Dahwan Aziz" userId="e815e7b8-19df-47df-8b61-f48f4628cf30" providerId="ADAL" clId="{24A09877-0C91-AD4A-95FD-560ABF062460}" dt="2022-09-08T16:20:39.033" v="4955" actId="207"/>
          <ac:spMkLst>
            <pc:docMk/>
            <pc:sldMk cId="3100220407" sldId="2147377643"/>
            <ac:spMk id="17" creationId="{BFB8E980-DA4B-CD72-0315-742A982266A7}"/>
          </ac:spMkLst>
        </pc:spChg>
      </pc:sldChg>
      <pc:sldChg chg="modSp mod modNotesTx">
        <pc:chgData name="Sheerin Dahwan Aziz" userId="e815e7b8-19df-47df-8b61-f48f4628cf30" providerId="ADAL" clId="{24A09877-0C91-AD4A-95FD-560ABF062460}" dt="2022-09-06T05:07:00.146" v="4336" actId="20577"/>
        <pc:sldMkLst>
          <pc:docMk/>
          <pc:sldMk cId="1318175893" sldId="2147377655"/>
        </pc:sldMkLst>
        <pc:spChg chg="mod">
          <ac:chgData name="Sheerin Dahwan Aziz" userId="e815e7b8-19df-47df-8b61-f48f4628cf30" providerId="ADAL" clId="{24A09877-0C91-AD4A-95FD-560ABF062460}" dt="2022-09-06T05:07:00.146" v="4336" actId="20577"/>
          <ac:spMkLst>
            <pc:docMk/>
            <pc:sldMk cId="1318175893" sldId="2147377655"/>
            <ac:spMk id="5" creationId="{A2FC85F1-CADA-2640-F7DF-913A85A9EEF3}"/>
          </ac:spMkLst>
        </pc:spChg>
        <pc:picChg chg="mod">
          <ac:chgData name="Sheerin Dahwan Aziz" userId="e815e7b8-19df-47df-8b61-f48f4628cf30" providerId="ADAL" clId="{24A09877-0C91-AD4A-95FD-560ABF062460}" dt="2022-09-02T08:35:40.613" v="2338" actId="1035"/>
          <ac:picMkLst>
            <pc:docMk/>
            <pc:sldMk cId="1318175893" sldId="2147377655"/>
            <ac:picMk id="16" creationId="{014B5867-A626-6879-F46A-414306E18104}"/>
          </ac:picMkLst>
        </pc:picChg>
      </pc:sldChg>
      <pc:sldChg chg="addSp modSp mod">
        <pc:chgData name="Sheerin Dahwan Aziz" userId="e815e7b8-19df-47df-8b61-f48f4628cf30" providerId="ADAL" clId="{24A09877-0C91-AD4A-95FD-560ABF062460}" dt="2022-09-07T02:58:08.587" v="4458" actId="1037"/>
        <pc:sldMkLst>
          <pc:docMk/>
          <pc:sldMk cId="3402069057" sldId="2147377661"/>
        </pc:sldMkLst>
        <pc:spChg chg="add mod">
          <ac:chgData name="Sheerin Dahwan Aziz" userId="e815e7b8-19df-47df-8b61-f48f4628cf30" providerId="ADAL" clId="{24A09877-0C91-AD4A-95FD-560ABF062460}" dt="2022-09-02T08:02:42.374" v="1292" actId="1035"/>
          <ac:spMkLst>
            <pc:docMk/>
            <pc:sldMk cId="3402069057" sldId="2147377661"/>
            <ac:spMk id="5" creationId="{1AB76B3F-3A2D-2A29-2EA0-41EB9260C107}"/>
          </ac:spMkLst>
        </pc:spChg>
        <pc:spChg chg="add mod">
          <ac:chgData name="Sheerin Dahwan Aziz" userId="e815e7b8-19df-47df-8b61-f48f4628cf30" providerId="ADAL" clId="{24A09877-0C91-AD4A-95FD-560ABF062460}" dt="2022-09-02T08:03:28.800" v="1340" actId="1038"/>
          <ac:spMkLst>
            <pc:docMk/>
            <pc:sldMk cId="3402069057" sldId="2147377661"/>
            <ac:spMk id="7" creationId="{F4CBFE99-3731-89BB-E0E2-B82B1BC93B9C}"/>
          </ac:spMkLst>
        </pc:spChg>
        <pc:spChg chg="mod">
          <ac:chgData name="Sheerin Dahwan Aziz" userId="e815e7b8-19df-47df-8b61-f48f4628cf30" providerId="ADAL" clId="{24A09877-0C91-AD4A-95FD-560ABF062460}" dt="2022-09-02T08:00:44.916" v="1217" actId="1036"/>
          <ac:spMkLst>
            <pc:docMk/>
            <pc:sldMk cId="3402069057" sldId="2147377661"/>
            <ac:spMk id="17" creationId="{0EF7AA1E-A37C-8DF1-CCC4-487B129FA456}"/>
          </ac:spMkLst>
        </pc:spChg>
        <pc:spChg chg="add mod">
          <ac:chgData name="Sheerin Dahwan Aziz" userId="e815e7b8-19df-47df-8b61-f48f4628cf30" providerId="ADAL" clId="{24A09877-0C91-AD4A-95FD-560ABF062460}" dt="2022-09-07T02:58:08.587" v="4458" actId="1037"/>
          <ac:spMkLst>
            <pc:docMk/>
            <pc:sldMk cId="3402069057" sldId="2147377661"/>
            <ac:spMk id="24" creationId="{A51EDC36-A54B-A879-3534-418B11BE99A0}"/>
          </ac:spMkLst>
        </pc:spChg>
        <pc:picChg chg="mod modCrop">
          <ac:chgData name="Sheerin Dahwan Aziz" userId="e815e7b8-19df-47df-8b61-f48f4628cf30" providerId="ADAL" clId="{24A09877-0C91-AD4A-95FD-560ABF062460}" dt="2022-09-02T08:01:07.203" v="1241" actId="1035"/>
          <ac:picMkLst>
            <pc:docMk/>
            <pc:sldMk cId="3402069057" sldId="2147377661"/>
            <ac:picMk id="4" creationId="{0882DA0A-0FD4-6D46-49B9-D20934DA2BA0}"/>
          </ac:picMkLst>
        </pc:picChg>
        <pc:picChg chg="add mod modCrop">
          <ac:chgData name="Sheerin Dahwan Aziz" userId="e815e7b8-19df-47df-8b61-f48f4628cf30" providerId="ADAL" clId="{24A09877-0C91-AD4A-95FD-560ABF062460}" dt="2022-09-02T08:01:07.203" v="1241" actId="1035"/>
          <ac:picMkLst>
            <pc:docMk/>
            <pc:sldMk cId="3402069057" sldId="2147377661"/>
            <ac:picMk id="16" creationId="{B05ED8FA-D219-30C5-8743-37253B955971}"/>
          </ac:picMkLst>
        </pc:picChg>
        <pc:picChg chg="add mod modCrop">
          <ac:chgData name="Sheerin Dahwan Aziz" userId="e815e7b8-19df-47df-8b61-f48f4628cf30" providerId="ADAL" clId="{24A09877-0C91-AD4A-95FD-560ABF062460}" dt="2022-09-02T08:02:42.374" v="1292" actId="1035"/>
          <ac:picMkLst>
            <pc:docMk/>
            <pc:sldMk cId="3402069057" sldId="2147377661"/>
            <ac:picMk id="23" creationId="{18D6348E-12D6-95CB-8E25-73706BB215E9}"/>
          </ac:picMkLst>
        </pc:picChg>
        <pc:picChg chg="add mod modCrop">
          <ac:chgData name="Sheerin Dahwan Aziz" userId="e815e7b8-19df-47df-8b61-f48f4628cf30" providerId="ADAL" clId="{24A09877-0C91-AD4A-95FD-560ABF062460}" dt="2022-09-02T08:02:42.374" v="1292" actId="1035"/>
          <ac:picMkLst>
            <pc:docMk/>
            <pc:sldMk cId="3402069057" sldId="2147377661"/>
            <ac:picMk id="26" creationId="{B86EF21A-DFEB-1AB4-1918-5F9B0BDEC2BE}"/>
          </ac:picMkLst>
        </pc:picChg>
      </pc:sldChg>
      <pc:sldChg chg="modSp mod">
        <pc:chgData name="Sheerin Dahwan Aziz" userId="e815e7b8-19df-47df-8b61-f48f4628cf30" providerId="ADAL" clId="{24A09877-0C91-AD4A-95FD-560ABF062460}" dt="2022-09-06T04:30:03.240" v="3918" actId="20577"/>
        <pc:sldMkLst>
          <pc:docMk/>
          <pc:sldMk cId="3052307429" sldId="2147377666"/>
        </pc:sldMkLst>
        <pc:spChg chg="mod">
          <ac:chgData name="Sheerin Dahwan Aziz" userId="e815e7b8-19df-47df-8b61-f48f4628cf30" providerId="ADAL" clId="{24A09877-0C91-AD4A-95FD-560ABF062460}" dt="2022-09-06T04:30:03.240" v="3918" actId="20577"/>
          <ac:spMkLst>
            <pc:docMk/>
            <pc:sldMk cId="3052307429" sldId="2147377666"/>
            <ac:spMk id="21" creationId="{6D296845-758E-F8D7-CC21-9B9B82E0D566}"/>
          </ac:spMkLst>
        </pc:spChg>
      </pc:sldChg>
      <pc:sldChg chg="addSp delSp modSp mod">
        <pc:chgData name="Sheerin Dahwan Aziz" userId="e815e7b8-19df-47df-8b61-f48f4628cf30" providerId="ADAL" clId="{24A09877-0C91-AD4A-95FD-560ABF062460}" dt="2022-09-06T04:30:06.108" v="3921" actId="20577"/>
        <pc:sldMkLst>
          <pc:docMk/>
          <pc:sldMk cId="694669904" sldId="2147377667"/>
        </pc:sldMkLst>
        <pc:spChg chg="mod">
          <ac:chgData name="Sheerin Dahwan Aziz" userId="e815e7b8-19df-47df-8b61-f48f4628cf30" providerId="ADAL" clId="{24A09877-0C91-AD4A-95FD-560ABF062460}" dt="2022-09-06T04:30:06.108" v="3921" actId="20577"/>
          <ac:spMkLst>
            <pc:docMk/>
            <pc:sldMk cId="694669904" sldId="2147377667"/>
            <ac:spMk id="21" creationId="{6D296845-758E-F8D7-CC21-9B9B82E0D566}"/>
          </ac:spMkLst>
        </pc:spChg>
        <pc:grpChg chg="add mod">
          <ac:chgData name="Sheerin Dahwan Aziz" userId="e815e7b8-19df-47df-8b61-f48f4628cf30" providerId="ADAL" clId="{24A09877-0C91-AD4A-95FD-560ABF062460}" dt="2022-09-02T04:32:43.751" v="301" actId="1038"/>
          <ac:grpSpMkLst>
            <pc:docMk/>
            <pc:sldMk cId="694669904" sldId="2147377667"/>
            <ac:grpSpMk id="15" creationId="{6DE84006-081E-98C4-08FC-0AC3830E68DF}"/>
          </ac:grpSpMkLst>
        </pc:grpChg>
        <pc:picChg chg="add del">
          <ac:chgData name="Sheerin Dahwan Aziz" userId="e815e7b8-19df-47df-8b61-f48f4628cf30" providerId="ADAL" clId="{24A09877-0C91-AD4A-95FD-560ABF062460}" dt="2022-09-02T04:27:13.192" v="290" actId="478"/>
          <ac:picMkLst>
            <pc:docMk/>
            <pc:sldMk cId="694669904" sldId="2147377667"/>
            <ac:picMk id="6" creationId="{E7CDE436-4507-EAF3-BEFD-4BFAEA6E2F99}"/>
          </ac:picMkLst>
        </pc:picChg>
        <pc:picChg chg="add mod">
          <ac:chgData name="Sheerin Dahwan Aziz" userId="e815e7b8-19df-47df-8b61-f48f4628cf30" providerId="ADAL" clId="{24A09877-0C91-AD4A-95FD-560ABF062460}" dt="2022-09-02T04:32:55.491" v="303" actId="1076"/>
          <ac:picMkLst>
            <pc:docMk/>
            <pc:sldMk cId="694669904" sldId="2147377667"/>
            <ac:picMk id="7" creationId="{B13828EC-D876-6653-4D4B-A8BBC23E54DE}"/>
          </ac:picMkLst>
        </pc:picChg>
      </pc:sldChg>
      <pc:sldChg chg="addSp delSp modSp mod">
        <pc:chgData name="Sheerin Dahwan Aziz" userId="e815e7b8-19df-47df-8b61-f48f4628cf30" providerId="ADAL" clId="{24A09877-0C91-AD4A-95FD-560ABF062460}" dt="2022-09-08T15:19:18.292" v="4951" actId="164"/>
        <pc:sldMkLst>
          <pc:docMk/>
          <pc:sldMk cId="417836757" sldId="2147377668"/>
        </pc:sldMkLst>
        <pc:spChg chg="mod">
          <ac:chgData name="Sheerin Dahwan Aziz" userId="e815e7b8-19df-47df-8b61-f48f4628cf30" providerId="ADAL" clId="{24A09877-0C91-AD4A-95FD-560ABF062460}" dt="2022-09-08T15:15:52.867" v="4903" actId="14100"/>
          <ac:spMkLst>
            <pc:docMk/>
            <pc:sldMk cId="417836757" sldId="2147377668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A09877-0C91-AD4A-95FD-560ABF062460}" dt="2022-09-06T05:06:00.033" v="4322" actId="20577"/>
          <ac:spMkLst>
            <pc:docMk/>
            <pc:sldMk cId="417836757" sldId="2147377668"/>
            <ac:spMk id="21" creationId="{6D296845-758E-F8D7-CC21-9B9B82E0D566}"/>
          </ac:spMkLst>
        </pc:spChg>
        <pc:spChg chg="mod">
          <ac:chgData name="Sheerin Dahwan Aziz" userId="e815e7b8-19df-47df-8b61-f48f4628cf30" providerId="ADAL" clId="{24A09877-0C91-AD4A-95FD-560ABF062460}" dt="2022-09-08T15:17:24.039" v="4944" actId="20577"/>
          <ac:spMkLst>
            <pc:docMk/>
            <pc:sldMk cId="417836757" sldId="2147377668"/>
            <ac:spMk id="25" creationId="{D9056FD0-33FF-8246-DA23-394B3881BDAF}"/>
          </ac:spMkLst>
        </pc:spChg>
        <pc:grpChg chg="del">
          <ac:chgData name="Sheerin Dahwan Aziz" userId="e815e7b8-19df-47df-8b61-f48f4628cf30" providerId="ADAL" clId="{24A09877-0C91-AD4A-95FD-560ABF062460}" dt="2022-09-08T15:09:41.096" v="4548" actId="478"/>
          <ac:grpSpMkLst>
            <pc:docMk/>
            <pc:sldMk cId="417836757" sldId="2147377668"/>
            <ac:grpSpMk id="15" creationId="{40546DB2-2F74-BD73-0A3A-A2CE87BE64B0}"/>
          </ac:grpSpMkLst>
        </pc:grpChg>
        <pc:grpChg chg="add del mod">
          <ac:chgData name="Sheerin Dahwan Aziz" userId="e815e7b8-19df-47df-8b61-f48f4628cf30" providerId="ADAL" clId="{24A09877-0C91-AD4A-95FD-560ABF062460}" dt="2022-09-08T15:18:51.558" v="4945" actId="478"/>
          <ac:grpSpMkLst>
            <pc:docMk/>
            <pc:sldMk cId="417836757" sldId="2147377668"/>
            <ac:grpSpMk id="18" creationId="{2AFACF5E-02C7-5A50-E6E8-8D3BC974620B}"/>
          </ac:grpSpMkLst>
        </pc:grpChg>
        <pc:grpChg chg="add">
          <ac:chgData name="Sheerin Dahwan Aziz" userId="e815e7b8-19df-47df-8b61-f48f4628cf30" providerId="ADAL" clId="{24A09877-0C91-AD4A-95FD-560ABF062460}" dt="2022-09-08T15:19:18.292" v="4951" actId="164"/>
          <ac:grpSpMkLst>
            <pc:docMk/>
            <pc:sldMk cId="417836757" sldId="2147377668"/>
            <ac:grpSpMk id="22" creationId="{21F7BC56-F336-433E-8C51-938C76FCF2FD}"/>
          </ac:grpSpMkLst>
        </pc:grpChg>
        <pc:picChg chg="add del mod topLvl">
          <ac:chgData name="Sheerin Dahwan Aziz" userId="e815e7b8-19df-47df-8b61-f48f4628cf30" providerId="ADAL" clId="{24A09877-0C91-AD4A-95FD-560ABF062460}" dt="2022-09-08T15:18:51.558" v="4945" actId="478"/>
          <ac:picMkLst>
            <pc:docMk/>
            <pc:sldMk cId="417836757" sldId="2147377668"/>
            <ac:picMk id="6" creationId="{C641E274-4EC1-DF50-30C8-1EAFBD530CFD}"/>
          </ac:picMkLst>
        </pc:picChg>
        <pc:picChg chg="del topLvl">
          <ac:chgData name="Sheerin Dahwan Aziz" userId="e815e7b8-19df-47df-8b61-f48f4628cf30" providerId="ADAL" clId="{24A09877-0C91-AD4A-95FD-560ABF062460}" dt="2022-09-08T15:09:41.096" v="4548" actId="478"/>
          <ac:picMkLst>
            <pc:docMk/>
            <pc:sldMk cId="417836757" sldId="2147377668"/>
            <ac:picMk id="7" creationId="{99707F2F-C8F5-236F-E2A8-F5B6BB6BF123}"/>
          </ac:picMkLst>
        </pc:picChg>
        <pc:picChg chg="topLvl">
          <ac:chgData name="Sheerin Dahwan Aziz" userId="e815e7b8-19df-47df-8b61-f48f4628cf30" providerId="ADAL" clId="{24A09877-0C91-AD4A-95FD-560ABF062460}" dt="2022-09-08T15:18:51.558" v="4945" actId="478"/>
          <ac:picMkLst>
            <pc:docMk/>
            <pc:sldMk cId="417836757" sldId="2147377668"/>
            <ac:picMk id="14" creationId="{1CF8A581-BE93-D0AC-FE06-B6B198F03A89}"/>
          </ac:picMkLst>
        </pc:picChg>
        <pc:picChg chg="add mod">
          <ac:chgData name="Sheerin Dahwan Aziz" userId="e815e7b8-19df-47df-8b61-f48f4628cf30" providerId="ADAL" clId="{24A09877-0C91-AD4A-95FD-560ABF062460}" dt="2022-09-08T15:19:11.368" v="4950" actId="1037"/>
          <ac:picMkLst>
            <pc:docMk/>
            <pc:sldMk cId="417836757" sldId="2147377668"/>
            <ac:picMk id="20" creationId="{2315018B-00F3-1B70-F046-633DEA9FEEA2}"/>
          </ac:picMkLst>
        </pc:picChg>
      </pc:sldChg>
      <pc:sldChg chg="modSp mod">
        <pc:chgData name="Sheerin Dahwan Aziz" userId="e815e7b8-19df-47df-8b61-f48f4628cf30" providerId="ADAL" clId="{24A09877-0C91-AD4A-95FD-560ABF062460}" dt="2022-09-06T05:05:53.032" v="4318" actId="20577"/>
        <pc:sldMkLst>
          <pc:docMk/>
          <pc:sldMk cId="3318866052" sldId="2147377669"/>
        </pc:sldMkLst>
        <pc:spChg chg="mod">
          <ac:chgData name="Sheerin Dahwan Aziz" userId="e815e7b8-19df-47df-8b61-f48f4628cf30" providerId="ADAL" clId="{24A09877-0C91-AD4A-95FD-560ABF062460}" dt="2022-09-06T05:05:53.032" v="4318" actId="20577"/>
          <ac:spMkLst>
            <pc:docMk/>
            <pc:sldMk cId="3318866052" sldId="2147377669"/>
            <ac:spMk id="7" creationId="{D3C8EEBA-D24E-15EF-66B5-E2E90F9FD74C}"/>
          </ac:spMkLst>
        </pc:spChg>
      </pc:sldChg>
      <pc:sldChg chg="modSp mod">
        <pc:chgData name="Sheerin Dahwan Aziz" userId="e815e7b8-19df-47df-8b61-f48f4628cf30" providerId="ADAL" clId="{24A09877-0C91-AD4A-95FD-560ABF062460}" dt="2022-09-06T05:05:56.643" v="4320" actId="20577"/>
        <pc:sldMkLst>
          <pc:docMk/>
          <pc:sldMk cId="2330008162" sldId="2147377670"/>
        </pc:sldMkLst>
        <pc:spChg chg="mod">
          <ac:chgData name="Sheerin Dahwan Aziz" userId="e815e7b8-19df-47df-8b61-f48f4628cf30" providerId="ADAL" clId="{24A09877-0C91-AD4A-95FD-560ABF062460}" dt="2022-09-06T05:05:56.643" v="4320" actId="20577"/>
          <ac:spMkLst>
            <pc:docMk/>
            <pc:sldMk cId="2330008162" sldId="2147377670"/>
            <ac:spMk id="21" creationId="{6D296845-758E-F8D7-CC21-9B9B82E0D566}"/>
          </ac:spMkLst>
        </pc:spChg>
      </pc:sldChg>
      <pc:sldChg chg="modSp mod">
        <pc:chgData name="Sheerin Dahwan Aziz" userId="e815e7b8-19df-47df-8b61-f48f4628cf30" providerId="ADAL" clId="{24A09877-0C91-AD4A-95FD-560ABF062460}" dt="2022-09-06T05:06:03.909" v="4326" actId="20577"/>
        <pc:sldMkLst>
          <pc:docMk/>
          <pc:sldMk cId="1199334358" sldId="2147377674"/>
        </pc:sldMkLst>
        <pc:spChg chg="mod">
          <ac:chgData name="Sheerin Dahwan Aziz" userId="e815e7b8-19df-47df-8b61-f48f4628cf30" providerId="ADAL" clId="{24A09877-0C91-AD4A-95FD-560ABF062460}" dt="2022-09-06T05:06:03.909" v="4326" actId="20577"/>
          <ac:spMkLst>
            <pc:docMk/>
            <pc:sldMk cId="1199334358" sldId="2147377674"/>
            <ac:spMk id="21" creationId="{6D296845-758E-F8D7-CC21-9B9B82E0D566}"/>
          </ac:spMkLst>
        </pc:spChg>
      </pc:sldChg>
      <pc:sldChg chg="modSp mod">
        <pc:chgData name="Sheerin Dahwan Aziz" userId="e815e7b8-19df-47df-8b61-f48f4628cf30" providerId="ADAL" clId="{24A09877-0C91-AD4A-95FD-560ABF062460}" dt="2022-09-06T05:06:08.552" v="4328" actId="20577"/>
        <pc:sldMkLst>
          <pc:docMk/>
          <pc:sldMk cId="687025103" sldId="2147377675"/>
        </pc:sldMkLst>
        <pc:spChg chg="mod">
          <ac:chgData name="Sheerin Dahwan Aziz" userId="e815e7b8-19df-47df-8b61-f48f4628cf30" providerId="ADAL" clId="{24A09877-0C91-AD4A-95FD-560ABF062460}" dt="2022-09-06T05:06:08.552" v="4328" actId="20577"/>
          <ac:spMkLst>
            <pc:docMk/>
            <pc:sldMk cId="687025103" sldId="2147377675"/>
            <ac:spMk id="21" creationId="{6D296845-758E-F8D7-CC21-9B9B82E0D566}"/>
          </ac:spMkLst>
        </pc:spChg>
      </pc:sldChg>
      <pc:sldChg chg="addSp delSp modSp mod modNotesTx">
        <pc:chgData name="Sheerin Dahwan Aziz" userId="e815e7b8-19df-47df-8b61-f48f4628cf30" providerId="ADAL" clId="{24A09877-0C91-AD4A-95FD-560ABF062460}" dt="2022-09-06T05:06:12.353" v="4330" actId="20577"/>
        <pc:sldMkLst>
          <pc:docMk/>
          <pc:sldMk cId="201046604" sldId="2147377676"/>
        </pc:sldMkLst>
        <pc:spChg chg="mod">
          <ac:chgData name="Sheerin Dahwan Aziz" userId="e815e7b8-19df-47df-8b61-f48f4628cf30" providerId="ADAL" clId="{24A09877-0C91-AD4A-95FD-560ABF062460}" dt="2022-09-02T04:10:48.113" v="268" actId="14100"/>
          <ac:spMkLst>
            <pc:docMk/>
            <pc:sldMk cId="201046604" sldId="2147377676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A09877-0C91-AD4A-95FD-560ABF062460}" dt="2022-09-06T05:06:12.353" v="4330" actId="20577"/>
          <ac:spMkLst>
            <pc:docMk/>
            <pc:sldMk cId="201046604" sldId="2147377676"/>
            <ac:spMk id="21" creationId="{6D296845-758E-F8D7-CC21-9B9B82E0D566}"/>
          </ac:spMkLst>
        </pc:spChg>
        <pc:spChg chg="mod">
          <ac:chgData name="Sheerin Dahwan Aziz" userId="e815e7b8-19df-47df-8b61-f48f4628cf30" providerId="ADAL" clId="{24A09877-0C91-AD4A-95FD-560ABF062460}" dt="2022-09-02T04:11:03.076" v="285" actId="20577"/>
          <ac:spMkLst>
            <pc:docMk/>
            <pc:sldMk cId="201046604" sldId="2147377676"/>
            <ac:spMk id="25" creationId="{D9056FD0-33FF-8246-DA23-394B3881BDAF}"/>
          </ac:spMkLst>
        </pc:spChg>
        <pc:grpChg chg="del">
          <ac:chgData name="Sheerin Dahwan Aziz" userId="e815e7b8-19df-47df-8b61-f48f4628cf30" providerId="ADAL" clId="{24A09877-0C91-AD4A-95FD-560ABF062460}" dt="2022-09-02T04:05:31.814" v="116" actId="478"/>
          <ac:grpSpMkLst>
            <pc:docMk/>
            <pc:sldMk cId="201046604" sldId="2147377676"/>
            <ac:grpSpMk id="6" creationId="{66218CD7-B702-64C4-63DE-CD2874F35C5C}"/>
          </ac:grpSpMkLst>
        </pc:grpChg>
        <pc:picChg chg="add mod">
          <ac:chgData name="Sheerin Dahwan Aziz" userId="e815e7b8-19df-47df-8b61-f48f4628cf30" providerId="ADAL" clId="{24A09877-0C91-AD4A-95FD-560ABF062460}" dt="2022-09-02T04:10:52.787" v="280" actId="1036"/>
          <ac:picMkLst>
            <pc:docMk/>
            <pc:sldMk cId="201046604" sldId="2147377676"/>
            <ac:picMk id="14" creationId="{39C100C8-BEB1-112B-504B-DF6D19147991}"/>
          </ac:picMkLst>
        </pc:picChg>
        <pc:picChg chg="del topLvl">
          <ac:chgData name="Sheerin Dahwan Aziz" userId="e815e7b8-19df-47df-8b61-f48f4628cf30" providerId="ADAL" clId="{24A09877-0C91-AD4A-95FD-560ABF062460}" dt="2022-09-02T04:05:31.814" v="116" actId="478"/>
          <ac:picMkLst>
            <pc:docMk/>
            <pc:sldMk cId="201046604" sldId="2147377676"/>
            <ac:picMk id="16" creationId="{F23EF1A3-B660-9D43-778B-89EECEFF7B30}"/>
          </ac:picMkLst>
        </pc:picChg>
        <pc:picChg chg="mod topLvl">
          <ac:chgData name="Sheerin Dahwan Aziz" userId="e815e7b8-19df-47df-8b61-f48f4628cf30" providerId="ADAL" clId="{24A09877-0C91-AD4A-95FD-560ABF062460}" dt="2022-09-02T04:10:52.787" v="280" actId="1036"/>
          <ac:picMkLst>
            <pc:docMk/>
            <pc:sldMk cId="201046604" sldId="2147377676"/>
            <ac:picMk id="18" creationId="{10E4ACC6-3205-D66B-F1DC-01907B36AC27}"/>
          </ac:picMkLst>
        </pc:picChg>
      </pc:sldChg>
      <pc:sldChg chg="addSp modSp mod modNotesTx">
        <pc:chgData name="Sheerin Dahwan Aziz" userId="e815e7b8-19df-47df-8b61-f48f4628cf30" providerId="ADAL" clId="{24A09877-0C91-AD4A-95FD-560ABF062460}" dt="2022-09-02T08:03:58.684" v="1394" actId="1076"/>
        <pc:sldMkLst>
          <pc:docMk/>
          <pc:sldMk cId="2057337531" sldId="2147377679"/>
        </pc:sldMkLst>
        <pc:spChg chg="add mod">
          <ac:chgData name="Sheerin Dahwan Aziz" userId="e815e7b8-19df-47df-8b61-f48f4628cf30" providerId="ADAL" clId="{24A09877-0C91-AD4A-95FD-560ABF062460}" dt="2022-09-02T08:03:58.684" v="1394" actId="1076"/>
          <ac:spMkLst>
            <pc:docMk/>
            <pc:sldMk cId="2057337531" sldId="2147377679"/>
            <ac:spMk id="4" creationId="{6BBD74D4-31A6-C1C7-3E60-30A695672A4C}"/>
          </ac:spMkLst>
        </pc:spChg>
        <pc:spChg chg="mod">
          <ac:chgData name="Sheerin Dahwan Aziz" userId="e815e7b8-19df-47df-8b61-f48f4628cf30" providerId="ADAL" clId="{24A09877-0C91-AD4A-95FD-560ABF062460}" dt="2022-09-02T08:03:51.663" v="1393" actId="1035"/>
          <ac:spMkLst>
            <pc:docMk/>
            <pc:sldMk cId="2057337531" sldId="2147377679"/>
            <ac:spMk id="23" creationId="{13D5C876-5542-B8BF-5D92-9C3660994E1D}"/>
          </ac:spMkLst>
        </pc:spChg>
        <pc:picChg chg="mod">
          <ac:chgData name="Sheerin Dahwan Aziz" userId="e815e7b8-19df-47df-8b61-f48f4628cf30" providerId="ADAL" clId="{24A09877-0C91-AD4A-95FD-560ABF062460}" dt="2022-09-02T08:03:43.369" v="1354" actId="1036"/>
          <ac:picMkLst>
            <pc:docMk/>
            <pc:sldMk cId="2057337531" sldId="2147377679"/>
            <ac:picMk id="5" creationId="{4936FE51-6A8E-3097-1A5A-72375E50AA07}"/>
          </ac:picMkLst>
        </pc:picChg>
        <pc:picChg chg="mod">
          <ac:chgData name="Sheerin Dahwan Aziz" userId="e815e7b8-19df-47df-8b61-f48f4628cf30" providerId="ADAL" clId="{24A09877-0C91-AD4A-95FD-560ABF062460}" dt="2022-09-02T08:03:43.369" v="1354" actId="1036"/>
          <ac:picMkLst>
            <pc:docMk/>
            <pc:sldMk cId="2057337531" sldId="2147377679"/>
            <ac:picMk id="7" creationId="{20E7C1DC-EE17-932F-7444-4EEAF45B2617}"/>
          </ac:picMkLst>
        </pc:picChg>
        <pc:picChg chg="mod">
          <ac:chgData name="Sheerin Dahwan Aziz" userId="e815e7b8-19df-47df-8b61-f48f4628cf30" providerId="ADAL" clId="{24A09877-0C91-AD4A-95FD-560ABF062460}" dt="2022-09-02T08:03:43.369" v="1354" actId="1036"/>
          <ac:picMkLst>
            <pc:docMk/>
            <pc:sldMk cId="2057337531" sldId="2147377679"/>
            <ac:picMk id="16" creationId="{2E8A3031-9B54-2E33-96BB-CA459818FFC2}"/>
          </ac:picMkLst>
        </pc:picChg>
      </pc:sldChg>
      <pc:sldChg chg="delSp modSp mod">
        <pc:chgData name="Sheerin Dahwan Aziz" userId="e815e7b8-19df-47df-8b61-f48f4628cf30" providerId="ADAL" clId="{24A09877-0C91-AD4A-95FD-560ABF062460}" dt="2022-09-06T05:06:53.075" v="4332" actId="20577"/>
        <pc:sldMkLst>
          <pc:docMk/>
          <pc:sldMk cId="1581925396" sldId="2147377686"/>
        </pc:sldMkLst>
        <pc:spChg chg="mod">
          <ac:chgData name="Sheerin Dahwan Aziz" userId="e815e7b8-19df-47df-8b61-f48f4628cf30" providerId="ADAL" clId="{24A09877-0C91-AD4A-95FD-560ABF062460}" dt="2022-09-02T08:17:27.126" v="1970" actId="14100"/>
          <ac:spMkLst>
            <pc:docMk/>
            <pc:sldMk cId="1581925396" sldId="2147377686"/>
            <ac:spMk id="7" creationId="{4F79F379-565C-C12C-184E-46C8521AC588}"/>
          </ac:spMkLst>
        </pc:spChg>
        <pc:spChg chg="mod">
          <ac:chgData name="Sheerin Dahwan Aziz" userId="e815e7b8-19df-47df-8b61-f48f4628cf30" providerId="ADAL" clId="{24A09877-0C91-AD4A-95FD-560ABF062460}" dt="2022-09-06T05:06:53.075" v="4332" actId="20577"/>
          <ac:spMkLst>
            <pc:docMk/>
            <pc:sldMk cId="1581925396" sldId="2147377686"/>
            <ac:spMk id="8" creationId="{551823CC-39A7-1CB6-F1BA-18EF5526908E}"/>
          </ac:spMkLst>
        </pc:spChg>
        <pc:spChg chg="mod">
          <ac:chgData name="Sheerin Dahwan Aziz" userId="e815e7b8-19df-47df-8b61-f48f4628cf30" providerId="ADAL" clId="{24A09877-0C91-AD4A-95FD-560ABF062460}" dt="2022-09-02T08:17:13.282" v="1968" actId="1036"/>
          <ac:spMkLst>
            <pc:docMk/>
            <pc:sldMk cId="1581925396" sldId="2147377686"/>
            <ac:spMk id="11" creationId="{07D93749-50F7-EAAA-3A37-A06AA351A51E}"/>
          </ac:spMkLst>
        </pc:spChg>
        <pc:spChg chg="del mod">
          <ac:chgData name="Sheerin Dahwan Aziz" userId="e815e7b8-19df-47df-8b61-f48f4628cf30" providerId="ADAL" clId="{24A09877-0C91-AD4A-95FD-560ABF062460}" dt="2022-09-02T08:26:34.487" v="1984" actId="478"/>
          <ac:spMkLst>
            <pc:docMk/>
            <pc:sldMk cId="1581925396" sldId="2147377686"/>
            <ac:spMk id="12" creationId="{3E8013CA-AE1A-D6FA-D38B-B8A8BE5D0BF8}"/>
          </ac:spMkLst>
        </pc:spChg>
        <pc:spChg chg="mod">
          <ac:chgData name="Sheerin Dahwan Aziz" userId="e815e7b8-19df-47df-8b61-f48f4628cf30" providerId="ADAL" clId="{24A09877-0C91-AD4A-95FD-560ABF062460}" dt="2022-09-02T08:17:35.780" v="1976" actId="1035"/>
          <ac:spMkLst>
            <pc:docMk/>
            <pc:sldMk cId="1581925396" sldId="2147377686"/>
            <ac:spMk id="13" creationId="{F75A263A-C939-CACB-1945-561C7EDE9882}"/>
          </ac:spMkLst>
        </pc:spChg>
        <pc:spChg chg="mod">
          <ac:chgData name="Sheerin Dahwan Aziz" userId="e815e7b8-19df-47df-8b61-f48f4628cf30" providerId="ADAL" clId="{24A09877-0C91-AD4A-95FD-560ABF062460}" dt="2022-09-02T08:17:27.126" v="1970" actId="14100"/>
          <ac:spMkLst>
            <pc:docMk/>
            <pc:sldMk cId="1581925396" sldId="2147377686"/>
            <ac:spMk id="16" creationId="{E1F7D4E7-5578-C858-6B17-71E7F8CDC10F}"/>
          </ac:spMkLst>
        </pc:spChg>
        <pc:spChg chg="mod">
          <ac:chgData name="Sheerin Dahwan Aziz" userId="e815e7b8-19df-47df-8b61-f48f4628cf30" providerId="ADAL" clId="{24A09877-0C91-AD4A-95FD-560ABF062460}" dt="2022-09-02T08:17:13.282" v="1968" actId="1036"/>
          <ac:spMkLst>
            <pc:docMk/>
            <pc:sldMk cId="1581925396" sldId="2147377686"/>
            <ac:spMk id="17" creationId="{477BF9BB-0E72-2FA1-C8B8-D1DC8AA1DD1E}"/>
          </ac:spMkLst>
        </pc:spChg>
        <pc:spChg chg="del mod">
          <ac:chgData name="Sheerin Dahwan Aziz" userId="e815e7b8-19df-47df-8b61-f48f4628cf30" providerId="ADAL" clId="{24A09877-0C91-AD4A-95FD-560ABF062460}" dt="2022-09-02T08:26:36.030" v="1985" actId="478"/>
          <ac:spMkLst>
            <pc:docMk/>
            <pc:sldMk cId="1581925396" sldId="2147377686"/>
            <ac:spMk id="18" creationId="{85998B26-08B3-9114-65BC-860F809DD343}"/>
          </ac:spMkLst>
        </pc:spChg>
        <pc:spChg chg="mod">
          <ac:chgData name="Sheerin Dahwan Aziz" userId="e815e7b8-19df-47df-8b61-f48f4628cf30" providerId="ADAL" clId="{24A09877-0C91-AD4A-95FD-560ABF062460}" dt="2022-09-02T08:17:35.780" v="1976" actId="1035"/>
          <ac:spMkLst>
            <pc:docMk/>
            <pc:sldMk cId="1581925396" sldId="2147377686"/>
            <ac:spMk id="19" creationId="{4A5BC15A-76AF-004A-C824-1DF2D734E5DD}"/>
          </ac:spMkLst>
        </pc:spChg>
        <pc:spChg chg="mod">
          <ac:chgData name="Sheerin Dahwan Aziz" userId="e815e7b8-19df-47df-8b61-f48f4628cf30" providerId="ADAL" clId="{24A09877-0C91-AD4A-95FD-560ABF062460}" dt="2022-09-02T08:17:27.126" v="1970" actId="14100"/>
          <ac:spMkLst>
            <pc:docMk/>
            <pc:sldMk cId="1581925396" sldId="2147377686"/>
            <ac:spMk id="20" creationId="{9D4C003F-000C-D3D3-4ABE-01DB77ADF3A3}"/>
          </ac:spMkLst>
        </pc:spChg>
        <pc:spChg chg="mod">
          <ac:chgData name="Sheerin Dahwan Aziz" userId="e815e7b8-19df-47df-8b61-f48f4628cf30" providerId="ADAL" clId="{24A09877-0C91-AD4A-95FD-560ABF062460}" dt="2022-09-02T08:17:27.126" v="1970" actId="14100"/>
          <ac:spMkLst>
            <pc:docMk/>
            <pc:sldMk cId="1581925396" sldId="2147377686"/>
            <ac:spMk id="21" creationId="{3C495268-1FB7-11E2-D508-6BE509DC33CC}"/>
          </ac:spMkLst>
        </pc:spChg>
        <pc:spChg chg="mod">
          <ac:chgData name="Sheerin Dahwan Aziz" userId="e815e7b8-19df-47df-8b61-f48f4628cf30" providerId="ADAL" clId="{24A09877-0C91-AD4A-95FD-560ABF062460}" dt="2022-09-02T08:17:13.282" v="1968" actId="1036"/>
          <ac:spMkLst>
            <pc:docMk/>
            <pc:sldMk cId="1581925396" sldId="2147377686"/>
            <ac:spMk id="25" creationId="{C00C808F-115A-1446-4AAB-DA38208A48B6}"/>
          </ac:spMkLst>
        </pc:spChg>
        <pc:spChg chg="del mod">
          <ac:chgData name="Sheerin Dahwan Aziz" userId="e815e7b8-19df-47df-8b61-f48f4628cf30" providerId="ADAL" clId="{24A09877-0C91-AD4A-95FD-560ABF062460}" dt="2022-09-02T08:26:37.822" v="1986" actId="478"/>
          <ac:spMkLst>
            <pc:docMk/>
            <pc:sldMk cId="1581925396" sldId="2147377686"/>
            <ac:spMk id="26" creationId="{40218B77-296C-17B0-6E4E-6DAE2657B8C1}"/>
          </ac:spMkLst>
        </pc:spChg>
        <pc:spChg chg="mod">
          <ac:chgData name="Sheerin Dahwan Aziz" userId="e815e7b8-19df-47df-8b61-f48f4628cf30" providerId="ADAL" clId="{24A09877-0C91-AD4A-95FD-560ABF062460}" dt="2022-09-02T08:17:35.780" v="1976" actId="1035"/>
          <ac:spMkLst>
            <pc:docMk/>
            <pc:sldMk cId="1581925396" sldId="2147377686"/>
            <ac:spMk id="28" creationId="{EF9E1BBF-C5C1-710C-193B-4F6FB73807C4}"/>
          </ac:spMkLst>
        </pc:spChg>
        <pc:spChg chg="mod">
          <ac:chgData name="Sheerin Dahwan Aziz" userId="e815e7b8-19df-47df-8b61-f48f4628cf30" providerId="ADAL" clId="{24A09877-0C91-AD4A-95FD-560ABF062460}" dt="2022-09-02T08:17:13.282" v="1968" actId="1036"/>
          <ac:spMkLst>
            <pc:docMk/>
            <pc:sldMk cId="1581925396" sldId="2147377686"/>
            <ac:spMk id="38" creationId="{062E8974-4588-17A8-D3D3-CB2928E934EC}"/>
          </ac:spMkLst>
        </pc:spChg>
        <pc:spChg chg="del mod">
          <ac:chgData name="Sheerin Dahwan Aziz" userId="e815e7b8-19df-47df-8b61-f48f4628cf30" providerId="ADAL" clId="{24A09877-0C91-AD4A-95FD-560ABF062460}" dt="2022-09-02T08:26:40.438" v="1987" actId="478"/>
          <ac:spMkLst>
            <pc:docMk/>
            <pc:sldMk cId="1581925396" sldId="2147377686"/>
            <ac:spMk id="39" creationId="{B8884C80-6644-97DD-9E95-D132D986E179}"/>
          </ac:spMkLst>
        </pc:spChg>
        <pc:spChg chg="mod">
          <ac:chgData name="Sheerin Dahwan Aziz" userId="e815e7b8-19df-47df-8b61-f48f4628cf30" providerId="ADAL" clId="{24A09877-0C91-AD4A-95FD-560ABF062460}" dt="2022-09-02T08:18:28.306" v="1977" actId="2711"/>
          <ac:spMkLst>
            <pc:docMk/>
            <pc:sldMk cId="1581925396" sldId="2147377686"/>
            <ac:spMk id="41" creationId="{A1FE028D-E3A6-3A44-88F2-F8743885B897}"/>
          </ac:spMkLst>
        </pc:spChg>
        <pc:spChg chg="mod">
          <ac:chgData name="Sheerin Dahwan Aziz" userId="e815e7b8-19df-47df-8b61-f48f4628cf30" providerId="ADAL" clId="{24A09877-0C91-AD4A-95FD-560ABF062460}" dt="2022-09-02T08:43:48.048" v="2543" actId="20577"/>
          <ac:spMkLst>
            <pc:docMk/>
            <pc:sldMk cId="1581925396" sldId="2147377686"/>
            <ac:spMk id="42" creationId="{848E5D22-75D9-F08F-1F37-2B9FFDFDD31C}"/>
          </ac:spMkLst>
        </pc:spChg>
      </pc:sldChg>
      <pc:sldChg chg="modSp mod modNotesTx">
        <pc:chgData name="Sheerin Dahwan Aziz" userId="e815e7b8-19df-47df-8b61-f48f4628cf30" providerId="ADAL" clId="{24A09877-0C91-AD4A-95FD-560ABF062460}" dt="2022-09-02T05:13:19.144" v="621" actId="1035"/>
        <pc:sldMkLst>
          <pc:docMk/>
          <pc:sldMk cId="2573903759" sldId="2147377689"/>
        </pc:sldMkLst>
        <pc:spChg chg="mod">
          <ac:chgData name="Sheerin Dahwan Aziz" userId="e815e7b8-19df-47df-8b61-f48f4628cf30" providerId="ADAL" clId="{24A09877-0C91-AD4A-95FD-560ABF062460}" dt="2022-09-02T05:13:19.144" v="621" actId="1035"/>
          <ac:spMkLst>
            <pc:docMk/>
            <pc:sldMk cId="2573903759" sldId="2147377689"/>
            <ac:spMk id="8" creationId="{7AE28615-E6B6-1576-D5BA-E8899297F92F}"/>
          </ac:spMkLst>
        </pc:spChg>
        <pc:spChg chg="mod">
          <ac:chgData name="Sheerin Dahwan Aziz" userId="e815e7b8-19df-47df-8b61-f48f4628cf30" providerId="ADAL" clId="{24A09877-0C91-AD4A-95FD-560ABF062460}" dt="2022-09-02T05:13:02.719" v="616" actId="1036"/>
          <ac:spMkLst>
            <pc:docMk/>
            <pc:sldMk cId="2573903759" sldId="2147377689"/>
            <ac:spMk id="9" creationId="{46367060-B586-5ADF-59DD-5C6970B7A636}"/>
          </ac:spMkLst>
        </pc:spChg>
      </pc:sldChg>
      <pc:sldChg chg="addSp modSp mod">
        <pc:chgData name="Sheerin Dahwan Aziz" userId="e815e7b8-19df-47df-8b61-f48f4628cf30" providerId="ADAL" clId="{24A09877-0C91-AD4A-95FD-560ABF062460}" dt="2022-09-02T08:56:00.562" v="2957" actId="164"/>
        <pc:sldMkLst>
          <pc:docMk/>
          <pc:sldMk cId="1346695701" sldId="2147377690"/>
        </pc:sldMkLst>
        <pc:grpChg chg="add">
          <ac:chgData name="Sheerin Dahwan Aziz" userId="e815e7b8-19df-47df-8b61-f48f4628cf30" providerId="ADAL" clId="{24A09877-0C91-AD4A-95FD-560ABF062460}" dt="2022-09-02T08:56:00.562" v="2957" actId="164"/>
          <ac:grpSpMkLst>
            <pc:docMk/>
            <pc:sldMk cId="1346695701" sldId="2147377690"/>
            <ac:grpSpMk id="4" creationId="{D78799B3-8609-7B9B-3EEA-6BBB31B541B4}"/>
          </ac:grpSpMkLst>
        </pc:grpChg>
        <pc:grpChg chg="mod">
          <ac:chgData name="Sheerin Dahwan Aziz" userId="e815e7b8-19df-47df-8b61-f48f4628cf30" providerId="ADAL" clId="{24A09877-0C91-AD4A-95FD-560ABF062460}" dt="2022-09-02T08:55:56.431" v="2956" actId="1076"/>
          <ac:grpSpMkLst>
            <pc:docMk/>
            <pc:sldMk cId="1346695701" sldId="2147377690"/>
            <ac:grpSpMk id="7" creationId="{9D340084-9588-870F-676A-66D5A56940B7}"/>
          </ac:grpSpMkLst>
        </pc:grpChg>
      </pc:sldChg>
      <pc:sldChg chg="addSp delSp modSp add del mod setBg">
        <pc:chgData name="Sheerin Dahwan Aziz" userId="e815e7b8-19df-47df-8b61-f48f4628cf30" providerId="ADAL" clId="{24A09877-0C91-AD4A-95FD-560ABF062460}" dt="2022-09-02T09:00:50.075" v="3077" actId="2696"/>
        <pc:sldMkLst>
          <pc:docMk/>
          <pc:sldMk cId="227271428" sldId="2147377704"/>
        </pc:sldMkLst>
        <pc:spChg chg="del mod">
          <ac:chgData name="Sheerin Dahwan Aziz" userId="e815e7b8-19df-47df-8b61-f48f4628cf30" providerId="ADAL" clId="{24A09877-0C91-AD4A-95FD-560ABF062460}" dt="2022-09-02T08:42:36.108" v="2468" actId="478"/>
          <ac:spMkLst>
            <pc:docMk/>
            <pc:sldMk cId="227271428" sldId="2147377704"/>
            <ac:spMk id="7" creationId="{4F79F379-565C-C12C-184E-46C8521AC588}"/>
          </ac:spMkLst>
        </pc:spChg>
        <pc:spChg chg="mod">
          <ac:chgData name="Sheerin Dahwan Aziz" userId="e815e7b8-19df-47df-8b61-f48f4628cf30" providerId="ADAL" clId="{24A09877-0C91-AD4A-95FD-560ABF062460}" dt="2022-09-02T08:56:12.564" v="2959" actId="20577"/>
          <ac:spMkLst>
            <pc:docMk/>
            <pc:sldMk cId="227271428" sldId="2147377704"/>
            <ac:spMk id="8" creationId="{551823CC-39A7-1CB6-F1BA-18EF5526908E}"/>
          </ac:spMkLst>
        </pc:spChg>
        <pc:spChg chg="add del mod">
          <ac:chgData name="Sheerin Dahwan Aziz" userId="e815e7b8-19df-47df-8b61-f48f4628cf30" providerId="ADAL" clId="{24A09877-0C91-AD4A-95FD-560ABF062460}" dt="2022-09-02T08:56:26.684" v="2966" actId="478"/>
          <ac:spMkLst>
            <pc:docMk/>
            <pc:sldMk cId="227271428" sldId="2147377704"/>
            <ac:spMk id="9" creationId="{DE23E4EB-FBFC-5434-AC3D-1C4064C87A63}"/>
          </ac:spMkLst>
        </pc:spChg>
        <pc:spChg chg="del mod">
          <ac:chgData name="Sheerin Dahwan Aziz" userId="e815e7b8-19df-47df-8b61-f48f4628cf30" providerId="ADAL" clId="{24A09877-0C91-AD4A-95FD-560ABF062460}" dt="2022-09-02T08:27:50.431" v="2019" actId="478"/>
          <ac:spMkLst>
            <pc:docMk/>
            <pc:sldMk cId="227271428" sldId="2147377704"/>
            <ac:spMk id="11" creationId="{07D93749-50F7-EAAA-3A37-A06AA351A51E}"/>
          </ac:spMkLst>
        </pc:spChg>
        <pc:spChg chg="del">
          <ac:chgData name="Sheerin Dahwan Aziz" userId="e815e7b8-19df-47df-8b61-f48f4628cf30" providerId="ADAL" clId="{24A09877-0C91-AD4A-95FD-560ABF062460}" dt="2022-09-02T08:26:05.492" v="1980" actId="478"/>
          <ac:spMkLst>
            <pc:docMk/>
            <pc:sldMk cId="227271428" sldId="2147377704"/>
            <ac:spMk id="12" creationId="{3E8013CA-AE1A-D6FA-D38B-B8A8BE5D0BF8}"/>
          </ac:spMkLst>
        </pc:spChg>
        <pc:spChg chg="del mod">
          <ac:chgData name="Sheerin Dahwan Aziz" userId="e815e7b8-19df-47df-8b61-f48f4628cf30" providerId="ADAL" clId="{24A09877-0C91-AD4A-95FD-560ABF062460}" dt="2022-09-02T08:42:36.108" v="2468" actId="478"/>
          <ac:spMkLst>
            <pc:docMk/>
            <pc:sldMk cId="227271428" sldId="2147377704"/>
            <ac:spMk id="13" creationId="{F75A263A-C939-CACB-1945-561C7EDE9882}"/>
          </ac:spMkLst>
        </pc:spChg>
        <pc:spChg chg="del mod">
          <ac:chgData name="Sheerin Dahwan Aziz" userId="e815e7b8-19df-47df-8b61-f48f4628cf30" providerId="ADAL" clId="{24A09877-0C91-AD4A-95FD-560ABF062460}" dt="2022-09-02T08:42:36.108" v="2468" actId="478"/>
          <ac:spMkLst>
            <pc:docMk/>
            <pc:sldMk cId="227271428" sldId="2147377704"/>
            <ac:spMk id="16" creationId="{E1F7D4E7-5578-C858-6B17-71E7F8CDC10F}"/>
          </ac:spMkLst>
        </pc:spChg>
        <pc:spChg chg="del mod">
          <ac:chgData name="Sheerin Dahwan Aziz" userId="e815e7b8-19df-47df-8b61-f48f4628cf30" providerId="ADAL" clId="{24A09877-0C91-AD4A-95FD-560ABF062460}" dt="2022-09-02T08:27:50.431" v="2019" actId="478"/>
          <ac:spMkLst>
            <pc:docMk/>
            <pc:sldMk cId="227271428" sldId="2147377704"/>
            <ac:spMk id="17" creationId="{477BF9BB-0E72-2FA1-C8B8-D1DC8AA1DD1E}"/>
          </ac:spMkLst>
        </pc:spChg>
        <pc:spChg chg="del">
          <ac:chgData name="Sheerin Dahwan Aziz" userId="e815e7b8-19df-47df-8b61-f48f4628cf30" providerId="ADAL" clId="{24A09877-0C91-AD4A-95FD-560ABF062460}" dt="2022-09-02T08:26:07.940" v="1981" actId="478"/>
          <ac:spMkLst>
            <pc:docMk/>
            <pc:sldMk cId="227271428" sldId="2147377704"/>
            <ac:spMk id="18" creationId="{85998B26-08B3-9114-65BC-860F809DD343}"/>
          </ac:spMkLst>
        </pc:spChg>
        <pc:spChg chg="del mod">
          <ac:chgData name="Sheerin Dahwan Aziz" userId="e815e7b8-19df-47df-8b61-f48f4628cf30" providerId="ADAL" clId="{24A09877-0C91-AD4A-95FD-560ABF062460}" dt="2022-09-02T08:42:38.273" v="2469" actId="478"/>
          <ac:spMkLst>
            <pc:docMk/>
            <pc:sldMk cId="227271428" sldId="2147377704"/>
            <ac:spMk id="19" creationId="{4A5BC15A-76AF-004A-C824-1DF2D734E5DD}"/>
          </ac:spMkLst>
        </pc:spChg>
        <pc:spChg chg="del mod">
          <ac:chgData name="Sheerin Dahwan Aziz" userId="e815e7b8-19df-47df-8b61-f48f4628cf30" providerId="ADAL" clId="{24A09877-0C91-AD4A-95FD-560ABF062460}" dt="2022-09-02T08:42:36.108" v="2468" actId="478"/>
          <ac:spMkLst>
            <pc:docMk/>
            <pc:sldMk cId="227271428" sldId="2147377704"/>
            <ac:spMk id="20" creationId="{9D4C003F-000C-D3D3-4ABE-01DB77ADF3A3}"/>
          </ac:spMkLst>
        </pc:spChg>
        <pc:spChg chg="del mod">
          <ac:chgData name="Sheerin Dahwan Aziz" userId="e815e7b8-19df-47df-8b61-f48f4628cf30" providerId="ADAL" clId="{24A09877-0C91-AD4A-95FD-560ABF062460}" dt="2022-09-02T08:42:36.108" v="2468" actId="478"/>
          <ac:spMkLst>
            <pc:docMk/>
            <pc:sldMk cId="227271428" sldId="2147377704"/>
            <ac:spMk id="21" creationId="{3C495268-1FB7-11E2-D508-6BE509DC33CC}"/>
          </ac:spMkLst>
        </pc:spChg>
        <pc:spChg chg="del mod">
          <ac:chgData name="Sheerin Dahwan Aziz" userId="e815e7b8-19df-47df-8b61-f48f4628cf30" providerId="ADAL" clId="{24A09877-0C91-AD4A-95FD-560ABF062460}" dt="2022-09-02T08:27:50.431" v="2019" actId="478"/>
          <ac:spMkLst>
            <pc:docMk/>
            <pc:sldMk cId="227271428" sldId="2147377704"/>
            <ac:spMk id="25" creationId="{C00C808F-115A-1446-4AAB-DA38208A48B6}"/>
          </ac:spMkLst>
        </pc:spChg>
        <pc:spChg chg="del">
          <ac:chgData name="Sheerin Dahwan Aziz" userId="e815e7b8-19df-47df-8b61-f48f4628cf30" providerId="ADAL" clId="{24A09877-0C91-AD4A-95FD-560ABF062460}" dt="2022-09-02T08:26:11.068" v="1982" actId="478"/>
          <ac:spMkLst>
            <pc:docMk/>
            <pc:sldMk cId="227271428" sldId="2147377704"/>
            <ac:spMk id="26" creationId="{40218B77-296C-17B0-6E4E-6DAE2657B8C1}"/>
          </ac:spMkLst>
        </pc:spChg>
        <pc:spChg chg="mod">
          <ac:chgData name="Sheerin Dahwan Aziz" userId="e815e7b8-19df-47df-8b61-f48f4628cf30" providerId="ADAL" clId="{24A09877-0C91-AD4A-95FD-560ABF062460}" dt="2022-09-02T08:56:18.806" v="2964"/>
          <ac:spMkLst>
            <pc:docMk/>
            <pc:sldMk cId="227271428" sldId="2147377704"/>
            <ac:spMk id="27" creationId="{08AE00F3-919B-C863-8EE9-E9B16A0538C4}"/>
          </ac:spMkLst>
        </pc:spChg>
        <pc:spChg chg="del mod">
          <ac:chgData name="Sheerin Dahwan Aziz" userId="e815e7b8-19df-47df-8b61-f48f4628cf30" providerId="ADAL" clId="{24A09877-0C91-AD4A-95FD-560ABF062460}" dt="2022-09-02T08:42:38.273" v="2469" actId="478"/>
          <ac:spMkLst>
            <pc:docMk/>
            <pc:sldMk cId="227271428" sldId="2147377704"/>
            <ac:spMk id="28" creationId="{EF9E1BBF-C5C1-710C-193B-4F6FB73807C4}"/>
          </ac:spMkLst>
        </pc:spChg>
        <pc:spChg chg="del mod">
          <ac:chgData name="Sheerin Dahwan Aziz" userId="e815e7b8-19df-47df-8b61-f48f4628cf30" providerId="ADAL" clId="{24A09877-0C91-AD4A-95FD-560ABF062460}" dt="2022-09-02T08:27:50.431" v="2019" actId="478"/>
          <ac:spMkLst>
            <pc:docMk/>
            <pc:sldMk cId="227271428" sldId="2147377704"/>
            <ac:spMk id="38" creationId="{062E8974-4588-17A8-D3D3-CB2928E934EC}"/>
          </ac:spMkLst>
        </pc:spChg>
        <pc:spChg chg="del">
          <ac:chgData name="Sheerin Dahwan Aziz" userId="e815e7b8-19df-47df-8b61-f48f4628cf30" providerId="ADAL" clId="{24A09877-0C91-AD4A-95FD-560ABF062460}" dt="2022-09-02T08:26:16.230" v="1983" actId="478"/>
          <ac:spMkLst>
            <pc:docMk/>
            <pc:sldMk cId="227271428" sldId="2147377704"/>
            <ac:spMk id="39" creationId="{B8884C80-6644-97DD-9E95-D132D986E179}"/>
          </ac:spMkLst>
        </pc:spChg>
        <pc:spChg chg="mod">
          <ac:chgData name="Sheerin Dahwan Aziz" userId="e815e7b8-19df-47df-8b61-f48f4628cf30" providerId="ADAL" clId="{24A09877-0C91-AD4A-95FD-560ABF062460}" dt="2022-09-02T08:56:18.806" v="2964"/>
          <ac:spMkLst>
            <pc:docMk/>
            <pc:sldMk cId="227271428" sldId="2147377704"/>
            <ac:spMk id="40" creationId="{8BA164C6-1E11-B764-DC0C-33DA3FFF5785}"/>
          </ac:spMkLst>
        </pc:spChg>
        <pc:spChg chg="del mod">
          <ac:chgData name="Sheerin Dahwan Aziz" userId="e815e7b8-19df-47df-8b61-f48f4628cf30" providerId="ADAL" clId="{24A09877-0C91-AD4A-95FD-560ABF062460}" dt="2022-09-02T08:42:36.108" v="2468" actId="478"/>
          <ac:spMkLst>
            <pc:docMk/>
            <pc:sldMk cId="227271428" sldId="2147377704"/>
            <ac:spMk id="41" creationId="{A1FE028D-E3A6-3A44-88F2-F8743885B897}"/>
          </ac:spMkLst>
        </pc:spChg>
        <pc:spChg chg="mod">
          <ac:chgData name="Sheerin Dahwan Aziz" userId="e815e7b8-19df-47df-8b61-f48f4628cf30" providerId="ADAL" clId="{24A09877-0C91-AD4A-95FD-560ABF062460}" dt="2022-09-02T08:43:40.471" v="2538" actId="20577"/>
          <ac:spMkLst>
            <pc:docMk/>
            <pc:sldMk cId="227271428" sldId="2147377704"/>
            <ac:spMk id="42" creationId="{848E5D22-75D9-F08F-1F37-2B9FFDFDD31C}"/>
          </ac:spMkLst>
        </pc:spChg>
        <pc:spChg chg="mod">
          <ac:chgData name="Sheerin Dahwan Aziz" userId="e815e7b8-19df-47df-8b61-f48f4628cf30" providerId="ADAL" clId="{24A09877-0C91-AD4A-95FD-560ABF062460}" dt="2022-09-02T08:56:18.806" v="2964"/>
          <ac:spMkLst>
            <pc:docMk/>
            <pc:sldMk cId="227271428" sldId="2147377704"/>
            <ac:spMk id="47" creationId="{E7F91751-6572-AA64-72AA-A51956195E09}"/>
          </ac:spMkLst>
        </pc:spChg>
        <pc:spChg chg="mod">
          <ac:chgData name="Sheerin Dahwan Aziz" userId="e815e7b8-19df-47df-8b61-f48f4628cf30" providerId="ADAL" clId="{24A09877-0C91-AD4A-95FD-560ABF062460}" dt="2022-09-02T08:56:58.859" v="2975" actId="14100"/>
          <ac:spMkLst>
            <pc:docMk/>
            <pc:sldMk cId="227271428" sldId="2147377704"/>
            <ac:spMk id="49" creationId="{3BF8477B-A6EA-8464-1E7D-85247D3ECA01}"/>
          </ac:spMkLst>
        </pc:spChg>
        <pc:spChg chg="mod">
          <ac:chgData name="Sheerin Dahwan Aziz" userId="e815e7b8-19df-47df-8b61-f48f4628cf30" providerId="ADAL" clId="{24A09877-0C91-AD4A-95FD-560ABF062460}" dt="2022-09-02T08:57:01.126" v="2977" actId="1076"/>
          <ac:spMkLst>
            <pc:docMk/>
            <pc:sldMk cId="227271428" sldId="2147377704"/>
            <ac:spMk id="50" creationId="{F8FF16E2-9BFE-8E91-49FF-F47B1B3E8E19}"/>
          </ac:spMkLst>
        </pc:spChg>
        <pc:grpChg chg="add mod">
          <ac:chgData name="Sheerin Dahwan Aziz" userId="e815e7b8-19df-47df-8b61-f48f4628cf30" providerId="ADAL" clId="{24A09877-0C91-AD4A-95FD-560ABF062460}" dt="2022-09-02T08:57:07.340" v="2978" actId="1076"/>
          <ac:grpSpMkLst>
            <pc:docMk/>
            <pc:sldMk cId="227271428" sldId="2147377704"/>
            <ac:grpSpMk id="10" creationId="{7766CCDF-93F7-D2EA-D7D0-E3FD5A179468}"/>
          </ac:grpSpMkLst>
        </pc:grpChg>
        <pc:grpChg chg="mod">
          <ac:chgData name="Sheerin Dahwan Aziz" userId="e815e7b8-19df-47df-8b61-f48f4628cf30" providerId="ADAL" clId="{24A09877-0C91-AD4A-95FD-560ABF062460}" dt="2022-09-02T08:56:18.806" v="2964"/>
          <ac:grpSpMkLst>
            <pc:docMk/>
            <pc:sldMk cId="227271428" sldId="2147377704"/>
            <ac:grpSpMk id="14" creationId="{B0D84179-89D4-9770-E099-F42A20F5C64A}"/>
          </ac:grpSpMkLst>
        </pc:grpChg>
        <pc:grpChg chg="mod">
          <ac:chgData name="Sheerin Dahwan Aziz" userId="e815e7b8-19df-47df-8b61-f48f4628cf30" providerId="ADAL" clId="{24A09877-0C91-AD4A-95FD-560ABF062460}" dt="2022-09-02T08:56:18.806" v="2964"/>
          <ac:grpSpMkLst>
            <pc:docMk/>
            <pc:sldMk cId="227271428" sldId="2147377704"/>
            <ac:grpSpMk id="15" creationId="{1A5B77F6-DE73-0ABA-3A30-487426BC9876}"/>
          </ac:grpSpMkLst>
        </pc:grpChg>
        <pc:grpChg chg="del mod">
          <ac:chgData name="Sheerin Dahwan Aziz" userId="e815e7b8-19df-47df-8b61-f48f4628cf30" providerId="ADAL" clId="{24A09877-0C91-AD4A-95FD-560ABF062460}" dt="2022-09-02T08:42:36.108" v="2468" actId="478"/>
          <ac:grpSpMkLst>
            <pc:docMk/>
            <pc:sldMk cId="227271428" sldId="2147377704"/>
            <ac:grpSpMk id="29" creationId="{970E2B16-D6D7-44B0-EADC-E87880B1F5E2}"/>
          </ac:grpSpMkLst>
        </pc:grpChg>
        <pc:grpChg chg="del mod">
          <ac:chgData name="Sheerin Dahwan Aziz" userId="e815e7b8-19df-47df-8b61-f48f4628cf30" providerId="ADAL" clId="{24A09877-0C91-AD4A-95FD-560ABF062460}" dt="2022-09-02T08:42:36.108" v="2468" actId="478"/>
          <ac:grpSpMkLst>
            <pc:docMk/>
            <pc:sldMk cId="227271428" sldId="2147377704"/>
            <ac:grpSpMk id="30" creationId="{58D5170F-2476-98F0-FA42-0D406C0199F0}"/>
          </ac:grpSpMkLst>
        </pc:grpChg>
        <pc:grpChg chg="del mod">
          <ac:chgData name="Sheerin Dahwan Aziz" userId="e815e7b8-19df-47df-8b61-f48f4628cf30" providerId="ADAL" clId="{24A09877-0C91-AD4A-95FD-560ABF062460}" dt="2022-09-02T08:42:36.108" v="2468" actId="478"/>
          <ac:grpSpMkLst>
            <pc:docMk/>
            <pc:sldMk cId="227271428" sldId="2147377704"/>
            <ac:grpSpMk id="34" creationId="{45C54506-C15F-5C42-6667-4D54A1C64D8D}"/>
          </ac:grpSpMkLst>
        </pc:grpChg>
      </pc:sldChg>
      <pc:sldChg chg="delSp modSp add mod">
        <pc:chgData name="Sheerin Dahwan Aziz" userId="e815e7b8-19df-47df-8b61-f48f4628cf30" providerId="ADAL" clId="{24A09877-0C91-AD4A-95FD-560ABF062460}" dt="2022-09-06T08:38:58.257" v="4362" actId="1076"/>
        <pc:sldMkLst>
          <pc:docMk/>
          <pc:sldMk cId="1728829286" sldId="2147377705"/>
        </pc:sldMkLst>
        <pc:spChg chg="del">
          <ac:chgData name="Sheerin Dahwan Aziz" userId="e815e7b8-19df-47df-8b61-f48f4628cf30" providerId="ADAL" clId="{24A09877-0C91-AD4A-95FD-560ABF062460}" dt="2022-09-02T08:47:34.501" v="2922" actId="478"/>
          <ac:spMkLst>
            <pc:docMk/>
            <pc:sldMk cId="1728829286" sldId="2147377705"/>
            <ac:spMk id="13" creationId="{8CE54EEE-F5B2-95BB-3E47-B53843F18CC2}"/>
          </ac:spMkLst>
        </pc:spChg>
        <pc:spChg chg="del">
          <ac:chgData name="Sheerin Dahwan Aziz" userId="e815e7b8-19df-47df-8b61-f48f4628cf30" providerId="ADAL" clId="{24A09877-0C91-AD4A-95FD-560ABF062460}" dt="2022-09-02T08:47:34.501" v="2922" actId="478"/>
          <ac:spMkLst>
            <pc:docMk/>
            <pc:sldMk cId="1728829286" sldId="2147377705"/>
            <ac:spMk id="14" creationId="{682BF7A5-B94E-10CE-B796-56357D2A2C90}"/>
          </ac:spMkLst>
        </pc:spChg>
        <pc:spChg chg="mod">
          <ac:chgData name="Sheerin Dahwan Aziz" userId="e815e7b8-19df-47df-8b61-f48f4628cf30" providerId="ADAL" clId="{24A09877-0C91-AD4A-95FD-560ABF062460}" dt="2022-09-02T08:47:48.326" v="2936" actId="1038"/>
          <ac:spMkLst>
            <pc:docMk/>
            <pc:sldMk cId="1728829286" sldId="2147377705"/>
            <ac:spMk id="16" creationId="{F4DDEC1C-1995-2C7B-9381-504F4F9C75AF}"/>
          </ac:spMkLst>
        </pc:spChg>
        <pc:spChg chg="mod">
          <ac:chgData name="Sheerin Dahwan Aziz" userId="e815e7b8-19df-47df-8b61-f48f4628cf30" providerId="ADAL" clId="{24A09877-0C91-AD4A-95FD-560ABF062460}" dt="2022-09-02T08:47:48.326" v="2936" actId="1038"/>
          <ac:spMkLst>
            <pc:docMk/>
            <pc:sldMk cId="1728829286" sldId="2147377705"/>
            <ac:spMk id="21" creationId="{7C5E3D24-2F34-A8D0-95BF-7989928A8156}"/>
          </ac:spMkLst>
        </pc:spChg>
        <pc:spChg chg="mod">
          <ac:chgData name="Sheerin Dahwan Aziz" userId="e815e7b8-19df-47df-8b61-f48f4628cf30" providerId="ADAL" clId="{24A09877-0C91-AD4A-95FD-560ABF062460}" dt="2022-09-06T05:05:30.519" v="4306" actId="20577"/>
          <ac:spMkLst>
            <pc:docMk/>
            <pc:sldMk cId="1728829286" sldId="2147377705"/>
            <ac:spMk id="43" creationId="{029F595E-4075-2ABF-71EE-1C8E9B9AB500}"/>
          </ac:spMkLst>
        </pc:spChg>
        <pc:grpChg chg="del">
          <ac:chgData name="Sheerin Dahwan Aziz" userId="e815e7b8-19df-47df-8b61-f48f4628cf30" providerId="ADAL" clId="{24A09877-0C91-AD4A-95FD-560ABF062460}" dt="2022-09-06T08:38:34.210" v="4360" actId="478"/>
          <ac:grpSpMkLst>
            <pc:docMk/>
            <pc:sldMk cId="1728829286" sldId="2147377705"/>
            <ac:grpSpMk id="12" creationId="{FB7005C9-EF32-F002-F00C-28891E9D0028}"/>
          </ac:grpSpMkLst>
        </pc:grpChg>
        <pc:picChg chg="mod topLvl">
          <ac:chgData name="Sheerin Dahwan Aziz" userId="e815e7b8-19df-47df-8b61-f48f4628cf30" providerId="ADAL" clId="{24A09877-0C91-AD4A-95FD-560ABF062460}" dt="2022-09-06T08:38:58.257" v="4362" actId="1076"/>
          <ac:picMkLst>
            <pc:docMk/>
            <pc:sldMk cId="1728829286" sldId="2147377705"/>
            <ac:picMk id="10" creationId="{21216C7A-4F17-AAFE-1B3A-3BF1F4A9453B}"/>
          </ac:picMkLst>
        </pc:picChg>
        <pc:picChg chg="del topLvl">
          <ac:chgData name="Sheerin Dahwan Aziz" userId="e815e7b8-19df-47df-8b61-f48f4628cf30" providerId="ADAL" clId="{24A09877-0C91-AD4A-95FD-560ABF062460}" dt="2022-09-06T08:38:34.210" v="4360" actId="478"/>
          <ac:picMkLst>
            <pc:docMk/>
            <pc:sldMk cId="1728829286" sldId="2147377705"/>
            <ac:picMk id="11" creationId="{AA9E970D-08A9-34E1-AE0B-6CDD725A09BD}"/>
          </ac:picMkLst>
        </pc:picChg>
      </pc:sldChg>
      <pc:sldChg chg="add del setBg">
        <pc:chgData name="Sheerin Dahwan Aziz" userId="e815e7b8-19df-47df-8b61-f48f4628cf30" providerId="ADAL" clId="{24A09877-0C91-AD4A-95FD-560ABF062460}" dt="2022-09-02T08:44:32.886" v="2545"/>
        <pc:sldMkLst>
          <pc:docMk/>
          <pc:sldMk cId="3975153879" sldId="2147377705"/>
        </pc:sldMkLst>
      </pc:sldChg>
      <pc:sldChg chg="addSp delSp modSp add mod">
        <pc:chgData name="Sheerin Dahwan Aziz" userId="e815e7b8-19df-47df-8b61-f48f4628cf30" providerId="ADAL" clId="{24A09877-0C91-AD4A-95FD-560ABF062460}" dt="2022-09-06T05:06:55.946" v="4334" actId="20577"/>
        <pc:sldMkLst>
          <pc:docMk/>
          <pc:sldMk cId="3519819474" sldId="2147377706"/>
        </pc:sldMkLst>
        <pc:spChg chg="add mod">
          <ac:chgData name="Sheerin Dahwan Aziz" userId="e815e7b8-19df-47df-8b61-f48f4628cf30" providerId="ADAL" clId="{24A09877-0C91-AD4A-95FD-560ABF062460}" dt="2022-09-02T08:58:33.579" v="3021"/>
          <ac:spMkLst>
            <pc:docMk/>
            <pc:sldMk cId="3519819474" sldId="2147377706"/>
            <ac:spMk id="3" creationId="{07313D16-908E-16D1-6904-B98ABE725085}"/>
          </ac:spMkLst>
        </pc:spChg>
        <pc:spChg chg="add mod">
          <ac:chgData name="Sheerin Dahwan Aziz" userId="e815e7b8-19df-47df-8b61-f48f4628cf30" providerId="ADAL" clId="{24A09877-0C91-AD4A-95FD-560ABF062460}" dt="2022-09-02T08:58:33.579" v="3021"/>
          <ac:spMkLst>
            <pc:docMk/>
            <pc:sldMk cId="3519819474" sldId="2147377706"/>
            <ac:spMk id="4" creationId="{4DE8AA6D-5C34-AE81-9ED8-1266A20514A7}"/>
          </ac:spMkLst>
        </pc:spChg>
        <pc:spChg chg="add mod">
          <ac:chgData name="Sheerin Dahwan Aziz" userId="e815e7b8-19df-47df-8b61-f48f4628cf30" providerId="ADAL" clId="{24A09877-0C91-AD4A-95FD-560ABF062460}" dt="2022-09-06T05:06:55.946" v="4334" actId="20577"/>
          <ac:spMkLst>
            <pc:docMk/>
            <pc:sldMk cId="3519819474" sldId="2147377706"/>
            <ac:spMk id="5" creationId="{5774000F-6851-A572-6DAC-FF5CC0CFA65F}"/>
          </ac:spMkLst>
        </pc:spChg>
        <pc:spChg chg="add mod">
          <ac:chgData name="Sheerin Dahwan Aziz" userId="e815e7b8-19df-47df-8b61-f48f4628cf30" providerId="ADAL" clId="{24A09877-0C91-AD4A-95FD-560ABF062460}" dt="2022-09-02T09:00:13.501" v="3076" actId="207"/>
          <ac:spMkLst>
            <pc:docMk/>
            <pc:sldMk cId="3519819474" sldId="2147377706"/>
            <ac:spMk id="6" creationId="{522D0038-8A3F-CD41-08FE-C70504E690D5}"/>
          </ac:spMkLst>
        </pc:spChg>
        <pc:spChg chg="del mod">
          <ac:chgData name="Sheerin Dahwan Aziz" userId="e815e7b8-19df-47df-8b61-f48f4628cf30" providerId="ADAL" clId="{24A09877-0C91-AD4A-95FD-560ABF062460}" dt="2022-09-02T08:58:32.855" v="3020" actId="478"/>
          <ac:spMkLst>
            <pc:docMk/>
            <pc:sldMk cId="3519819474" sldId="2147377706"/>
            <ac:spMk id="15" creationId="{7CB22D52-BFD7-768D-89AE-3596869374A4}"/>
          </ac:spMkLst>
        </pc:spChg>
        <pc:spChg chg="mod">
          <ac:chgData name="Sheerin Dahwan Aziz" userId="e815e7b8-19df-47df-8b61-f48f4628cf30" providerId="ADAL" clId="{24A09877-0C91-AD4A-95FD-560ABF062460}" dt="2022-09-02T09:01:17.314" v="3101" actId="1036"/>
          <ac:spMkLst>
            <pc:docMk/>
            <pc:sldMk cId="3519819474" sldId="2147377706"/>
            <ac:spMk id="16" creationId="{50C32C47-2ED9-8E97-298F-6BEFBDFB6EF9}"/>
          </ac:spMkLst>
        </pc:spChg>
        <pc:spChg chg="add mod">
          <ac:chgData name="Sheerin Dahwan Aziz" userId="e815e7b8-19df-47df-8b61-f48f4628cf30" providerId="ADAL" clId="{24A09877-0C91-AD4A-95FD-560ABF062460}" dt="2022-09-02T09:00:13.501" v="3076" actId="207"/>
          <ac:spMkLst>
            <pc:docMk/>
            <pc:sldMk cId="3519819474" sldId="2147377706"/>
            <ac:spMk id="17" creationId="{5ADDBCF9-0F9B-7CF9-E14A-F6FF9B393A48}"/>
          </ac:spMkLst>
        </pc:spChg>
        <pc:spChg chg="add mod">
          <ac:chgData name="Sheerin Dahwan Aziz" userId="e815e7b8-19df-47df-8b61-f48f4628cf30" providerId="ADAL" clId="{24A09877-0C91-AD4A-95FD-560ABF062460}" dt="2022-09-02T08:59:17.019" v="3057" actId="1035"/>
          <ac:spMkLst>
            <pc:docMk/>
            <pc:sldMk cId="3519819474" sldId="2147377706"/>
            <ac:spMk id="18" creationId="{0BC49076-1696-95C2-F464-3D70F5D79BEB}"/>
          </ac:spMkLst>
        </pc:spChg>
        <pc:spChg chg="add mod">
          <ac:chgData name="Sheerin Dahwan Aziz" userId="e815e7b8-19df-47df-8b61-f48f4628cf30" providerId="ADAL" clId="{24A09877-0C91-AD4A-95FD-560ABF062460}" dt="2022-09-02T09:00:13.501" v="3076" actId="207"/>
          <ac:spMkLst>
            <pc:docMk/>
            <pc:sldMk cId="3519819474" sldId="2147377706"/>
            <ac:spMk id="19" creationId="{6D8C432F-1863-195C-FB03-D2C7081AA520}"/>
          </ac:spMkLst>
        </pc:spChg>
        <pc:spChg chg="mod">
          <ac:chgData name="Sheerin Dahwan Aziz" userId="e815e7b8-19df-47df-8b61-f48f4628cf30" providerId="ADAL" clId="{24A09877-0C91-AD4A-95FD-560ABF062460}" dt="2022-09-02T09:01:17.314" v="3101" actId="1036"/>
          <ac:spMkLst>
            <pc:docMk/>
            <pc:sldMk cId="3519819474" sldId="2147377706"/>
            <ac:spMk id="23" creationId="{33B58598-2BC2-9798-2555-70BC88D981F9}"/>
          </ac:spMkLst>
        </pc:spChg>
        <pc:spChg chg="mod">
          <ac:chgData name="Sheerin Dahwan Aziz" userId="e815e7b8-19df-47df-8b61-f48f4628cf30" providerId="ADAL" clId="{24A09877-0C91-AD4A-95FD-560ABF062460}" dt="2022-09-02T09:01:17.314" v="3101" actId="1036"/>
          <ac:spMkLst>
            <pc:docMk/>
            <pc:sldMk cId="3519819474" sldId="2147377706"/>
            <ac:spMk id="28" creationId="{0E455E83-9854-D2EC-38D7-D0EC00861CBB}"/>
          </ac:spMkLst>
        </pc:spChg>
        <pc:spChg chg="del mod">
          <ac:chgData name="Sheerin Dahwan Aziz" userId="e815e7b8-19df-47df-8b61-f48f4628cf30" providerId="ADAL" clId="{24A09877-0C91-AD4A-95FD-560ABF062460}" dt="2022-09-02T08:59:12.929" v="3049" actId="478"/>
          <ac:spMkLst>
            <pc:docMk/>
            <pc:sldMk cId="3519819474" sldId="2147377706"/>
            <ac:spMk id="29" creationId="{603B3945-F6FC-630E-38ED-85AE565AC95A}"/>
          </ac:spMkLst>
        </pc:spChg>
        <pc:spChg chg="del mod">
          <ac:chgData name="Sheerin Dahwan Aziz" userId="e815e7b8-19df-47df-8b61-f48f4628cf30" providerId="ADAL" clId="{24A09877-0C91-AD4A-95FD-560ABF062460}" dt="2022-09-02T08:58:32.855" v="3020" actId="478"/>
          <ac:spMkLst>
            <pc:docMk/>
            <pc:sldMk cId="3519819474" sldId="2147377706"/>
            <ac:spMk id="30" creationId="{B134E604-C025-83E3-0ED2-F8745ACBBD6B}"/>
          </ac:spMkLst>
        </pc:spChg>
        <pc:spChg chg="del mod">
          <ac:chgData name="Sheerin Dahwan Aziz" userId="e815e7b8-19df-47df-8b61-f48f4628cf30" providerId="ADAL" clId="{24A09877-0C91-AD4A-95FD-560ABF062460}" dt="2022-09-02T08:58:23.175" v="3019" actId="478"/>
          <ac:spMkLst>
            <pc:docMk/>
            <pc:sldMk cId="3519819474" sldId="2147377706"/>
            <ac:spMk id="31" creationId="{A269E727-C3D0-EC4F-A965-F96A7ABA72F6}"/>
          </ac:spMkLst>
        </pc:spChg>
        <pc:grpChg chg="mod">
          <ac:chgData name="Sheerin Dahwan Aziz" userId="e815e7b8-19df-47df-8b61-f48f4628cf30" providerId="ADAL" clId="{24A09877-0C91-AD4A-95FD-560ABF062460}" dt="2022-09-02T09:01:17.314" v="3101" actId="1036"/>
          <ac:grpSpMkLst>
            <pc:docMk/>
            <pc:sldMk cId="3519819474" sldId="2147377706"/>
            <ac:grpSpMk id="24" creationId="{756C931F-A1AD-7926-EA09-0B7309466FB1}"/>
          </ac:grpSpMkLst>
        </pc:grpChg>
      </pc:sldChg>
      <pc:sldChg chg="addSp delSp modSp add mod modNotesTx">
        <pc:chgData name="Sheerin Dahwan Aziz" userId="e815e7b8-19df-47df-8b61-f48f4628cf30" providerId="ADAL" clId="{24A09877-0C91-AD4A-95FD-560ABF062460}" dt="2022-09-06T03:49:58.972" v="3239" actId="20577"/>
        <pc:sldMkLst>
          <pc:docMk/>
          <pc:sldMk cId="2330234314" sldId="2147377707"/>
        </pc:sldMkLst>
        <pc:spChg chg="del">
          <ac:chgData name="Sheerin Dahwan Aziz" userId="e815e7b8-19df-47df-8b61-f48f4628cf30" providerId="ADAL" clId="{24A09877-0C91-AD4A-95FD-560ABF062460}" dt="2022-09-02T09:48:22.376" v="3118" actId="478"/>
          <ac:spMkLst>
            <pc:docMk/>
            <pc:sldMk cId="2330234314" sldId="2147377707"/>
            <ac:spMk id="4" creationId="{6BBD74D4-31A6-C1C7-3E60-30A695672A4C}"/>
          </ac:spMkLst>
        </pc:spChg>
        <pc:spChg chg="del mod">
          <ac:chgData name="Sheerin Dahwan Aziz" userId="e815e7b8-19df-47df-8b61-f48f4628cf30" providerId="ADAL" clId="{24A09877-0C91-AD4A-95FD-560ABF062460}" dt="2022-09-06T03:45:48.609" v="3171" actId="478"/>
          <ac:spMkLst>
            <pc:docMk/>
            <pc:sldMk cId="2330234314" sldId="2147377707"/>
            <ac:spMk id="4" creationId="{77ABC202-921C-B6D7-5E54-59B33F227566}"/>
          </ac:spMkLst>
        </pc:spChg>
        <pc:spChg chg="mod">
          <ac:chgData name="Sheerin Dahwan Aziz" userId="e815e7b8-19df-47df-8b61-f48f4628cf30" providerId="ADAL" clId="{24A09877-0C91-AD4A-95FD-560ABF062460}" dt="2022-09-06T03:49:58.972" v="3239" actId="20577"/>
          <ac:spMkLst>
            <pc:docMk/>
            <pc:sldMk cId="2330234314" sldId="2147377707"/>
            <ac:spMk id="5" creationId="{0C2065B9-5E48-E13C-5740-1308C0431797}"/>
          </ac:spMkLst>
        </pc:spChg>
        <pc:spChg chg="add mod">
          <ac:chgData name="Sheerin Dahwan Aziz" userId="e815e7b8-19df-47df-8b61-f48f4628cf30" providerId="ADAL" clId="{24A09877-0C91-AD4A-95FD-560ABF062460}" dt="2022-09-05T02:47:48.240" v="3132" actId="20577"/>
          <ac:spMkLst>
            <pc:docMk/>
            <pc:sldMk cId="2330234314" sldId="2147377707"/>
            <ac:spMk id="5" creationId="{77ABC202-921C-B6D7-5E54-59B33F227566}"/>
          </ac:spMkLst>
        </pc:spChg>
        <pc:spChg chg="mod">
          <ac:chgData name="Sheerin Dahwan Aziz" userId="e815e7b8-19df-47df-8b61-f48f4628cf30" providerId="ADAL" clId="{24A09877-0C91-AD4A-95FD-560ABF062460}" dt="2022-09-06T03:48:47.639" v="3210" actId="255"/>
          <ac:spMkLst>
            <pc:docMk/>
            <pc:sldMk cId="2330234314" sldId="2147377707"/>
            <ac:spMk id="7" creationId="{01E9566D-5FC1-34F5-B077-61B6E171254E}"/>
          </ac:spMkLst>
        </pc:spChg>
        <pc:spChg chg="add mod">
          <ac:chgData name="Sheerin Dahwan Aziz" userId="e815e7b8-19df-47df-8b61-f48f4628cf30" providerId="ADAL" clId="{24A09877-0C91-AD4A-95FD-560ABF062460}" dt="2022-09-06T03:47:08.929" v="3192" actId="167"/>
          <ac:spMkLst>
            <pc:docMk/>
            <pc:sldMk cId="2330234314" sldId="2147377707"/>
            <ac:spMk id="16" creationId="{3877F3C8-673A-EDA4-1DEC-CC2F5EF9B34F}"/>
          </ac:spMkLst>
        </pc:spChg>
        <pc:spChg chg="mod">
          <ac:chgData name="Sheerin Dahwan Aziz" userId="e815e7b8-19df-47df-8b61-f48f4628cf30" providerId="ADAL" clId="{24A09877-0C91-AD4A-95FD-560ABF062460}" dt="2022-09-06T03:44:53.168" v="3161" actId="14100"/>
          <ac:spMkLst>
            <pc:docMk/>
            <pc:sldMk cId="2330234314" sldId="2147377707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A09877-0C91-AD4A-95FD-560ABF062460}" dt="2022-09-06T03:44:57.099" v="3162" actId="14100"/>
          <ac:spMkLst>
            <pc:docMk/>
            <pc:sldMk cId="2330234314" sldId="2147377707"/>
            <ac:spMk id="19" creationId="{4221A573-8301-14EB-8049-658A28F76FEF}"/>
          </ac:spMkLst>
        </pc:spChg>
        <pc:spChg chg="del">
          <ac:chgData name="Sheerin Dahwan Aziz" userId="e815e7b8-19df-47df-8b61-f48f4628cf30" providerId="ADAL" clId="{24A09877-0C91-AD4A-95FD-560ABF062460}" dt="2022-09-02T09:48:26.007" v="3119" actId="478"/>
          <ac:spMkLst>
            <pc:docMk/>
            <pc:sldMk cId="2330234314" sldId="2147377707"/>
            <ac:spMk id="23" creationId="{13D5C876-5542-B8BF-5D92-9C3660994E1D}"/>
          </ac:spMkLst>
        </pc:spChg>
        <pc:spChg chg="add mod">
          <ac:chgData name="Sheerin Dahwan Aziz" userId="e815e7b8-19df-47df-8b61-f48f4628cf30" providerId="ADAL" clId="{24A09877-0C91-AD4A-95FD-560ABF062460}" dt="2022-09-06T03:47:08.929" v="3192" actId="167"/>
          <ac:spMkLst>
            <pc:docMk/>
            <pc:sldMk cId="2330234314" sldId="2147377707"/>
            <ac:spMk id="23" creationId="{CC358BFD-A8D8-53E9-9D92-EEE4BB81B179}"/>
          </ac:spMkLst>
        </pc:spChg>
        <pc:spChg chg="mod">
          <ac:chgData name="Sheerin Dahwan Aziz" userId="e815e7b8-19df-47df-8b61-f48f4628cf30" providerId="ADAL" clId="{24A09877-0C91-AD4A-95FD-560ABF062460}" dt="2022-09-02T09:48:08.262" v="3104" actId="20577"/>
          <ac:spMkLst>
            <pc:docMk/>
            <pc:sldMk cId="2330234314" sldId="2147377707"/>
            <ac:spMk id="25" creationId="{0603189F-3264-5960-E036-BBAFF61C0A25}"/>
          </ac:spMkLst>
        </pc:spChg>
        <pc:spChg chg="mod">
          <ac:chgData name="Sheerin Dahwan Aziz" userId="e815e7b8-19df-47df-8b61-f48f4628cf30" providerId="ADAL" clId="{24A09877-0C91-AD4A-95FD-560ABF062460}" dt="2022-09-06T03:46:39.587" v="3181"/>
          <ac:spMkLst>
            <pc:docMk/>
            <pc:sldMk cId="2330234314" sldId="2147377707"/>
            <ac:spMk id="26" creationId="{C42D7078-DC2A-75D7-3A06-886277F3F117}"/>
          </ac:spMkLst>
        </pc:spChg>
        <pc:spChg chg="mod">
          <ac:chgData name="Sheerin Dahwan Aziz" userId="e815e7b8-19df-47df-8b61-f48f4628cf30" providerId="ADAL" clId="{24A09877-0C91-AD4A-95FD-560ABF062460}" dt="2022-09-06T03:46:39.587" v="3181"/>
          <ac:spMkLst>
            <pc:docMk/>
            <pc:sldMk cId="2330234314" sldId="2147377707"/>
            <ac:spMk id="27" creationId="{5110F7B2-5C35-B363-829C-A1FAE5D00601}"/>
          </ac:spMkLst>
        </pc:spChg>
        <pc:spChg chg="mod">
          <ac:chgData name="Sheerin Dahwan Aziz" userId="e815e7b8-19df-47df-8b61-f48f4628cf30" providerId="ADAL" clId="{24A09877-0C91-AD4A-95FD-560ABF062460}" dt="2022-09-06T03:46:39.587" v="3181"/>
          <ac:spMkLst>
            <pc:docMk/>
            <pc:sldMk cId="2330234314" sldId="2147377707"/>
            <ac:spMk id="28" creationId="{7CD72963-1816-C632-F49A-8CA07527C696}"/>
          </ac:spMkLst>
        </pc:spChg>
        <pc:spChg chg="mod">
          <ac:chgData name="Sheerin Dahwan Aziz" userId="e815e7b8-19df-47df-8b61-f48f4628cf30" providerId="ADAL" clId="{24A09877-0C91-AD4A-95FD-560ABF062460}" dt="2022-09-02T09:48:15.294" v="3116" actId="20577"/>
          <ac:spMkLst>
            <pc:docMk/>
            <pc:sldMk cId="2330234314" sldId="2147377707"/>
            <ac:spMk id="39" creationId="{08A71FDA-17C2-5092-75E5-CE424F8E318A}"/>
          </ac:spMkLst>
        </pc:spChg>
        <pc:spChg chg="mod">
          <ac:chgData name="Sheerin Dahwan Aziz" userId="e815e7b8-19df-47df-8b61-f48f4628cf30" providerId="ADAL" clId="{24A09877-0C91-AD4A-95FD-560ABF062460}" dt="2022-09-02T09:48:35.904" v="3120" actId="20577"/>
          <ac:spMkLst>
            <pc:docMk/>
            <pc:sldMk cId="2330234314" sldId="2147377707"/>
            <ac:spMk id="48" creationId="{586CE03E-2C85-37C6-DF57-1EDFB5276FD7}"/>
          </ac:spMkLst>
        </pc:spChg>
        <pc:grpChg chg="add mod">
          <ac:chgData name="Sheerin Dahwan Aziz" userId="e815e7b8-19df-47df-8b61-f48f4628cf30" providerId="ADAL" clId="{24A09877-0C91-AD4A-95FD-560ABF062460}" dt="2022-09-06T03:47:08.929" v="3192" actId="167"/>
          <ac:grpSpMkLst>
            <pc:docMk/>
            <pc:sldMk cId="2330234314" sldId="2147377707"/>
            <ac:grpSpMk id="24" creationId="{E6697DC2-FBE4-F826-E40F-9650F7C25575}"/>
          </ac:grpSpMkLst>
        </pc:grpChg>
        <pc:picChg chg="del mod">
          <ac:chgData name="Sheerin Dahwan Aziz" userId="e815e7b8-19df-47df-8b61-f48f4628cf30" providerId="ADAL" clId="{24A09877-0C91-AD4A-95FD-560ABF062460}" dt="2022-09-02T09:48:22.376" v="3118" actId="478"/>
          <ac:picMkLst>
            <pc:docMk/>
            <pc:sldMk cId="2330234314" sldId="2147377707"/>
            <ac:picMk id="5" creationId="{4936FE51-6A8E-3097-1A5A-72375E50AA07}"/>
          </ac:picMkLst>
        </pc:picChg>
        <pc:picChg chg="del">
          <ac:chgData name="Sheerin Dahwan Aziz" userId="e815e7b8-19df-47df-8b61-f48f4628cf30" providerId="ADAL" clId="{24A09877-0C91-AD4A-95FD-560ABF062460}" dt="2022-09-02T09:48:22.376" v="3118" actId="478"/>
          <ac:picMkLst>
            <pc:docMk/>
            <pc:sldMk cId="2330234314" sldId="2147377707"/>
            <ac:picMk id="7" creationId="{20E7C1DC-EE17-932F-7444-4EEAF45B2617}"/>
          </ac:picMkLst>
        </pc:picChg>
        <pc:picChg chg="del">
          <ac:chgData name="Sheerin Dahwan Aziz" userId="e815e7b8-19df-47df-8b61-f48f4628cf30" providerId="ADAL" clId="{24A09877-0C91-AD4A-95FD-560ABF062460}" dt="2022-09-02T09:48:22.376" v="3118" actId="478"/>
          <ac:picMkLst>
            <pc:docMk/>
            <pc:sldMk cId="2330234314" sldId="2147377707"/>
            <ac:picMk id="16" creationId="{2E8A3031-9B54-2E33-96BB-CA459818FFC2}"/>
          </ac:picMkLst>
        </pc:picChg>
      </pc:sldChg>
      <pc:sldChg chg="delSp modSp mod">
        <pc:chgData name="Sheerin Dahwan Aziz" userId="e815e7b8-19df-47df-8b61-f48f4628cf30" providerId="ADAL" clId="{24A09877-0C91-AD4A-95FD-560ABF062460}" dt="2022-09-06T08:36:16.107" v="4349" actId="1035"/>
        <pc:sldMkLst>
          <pc:docMk/>
          <pc:sldMk cId="1289356003" sldId="2147377710"/>
        </pc:sldMkLst>
        <pc:spChg chg="mod">
          <ac:chgData name="Sheerin Dahwan Aziz" userId="e815e7b8-19df-47df-8b61-f48f4628cf30" providerId="ADAL" clId="{24A09877-0C91-AD4A-95FD-560ABF062460}" dt="2022-09-06T08:36:16.107" v="4349" actId="1035"/>
          <ac:spMkLst>
            <pc:docMk/>
            <pc:sldMk cId="1289356003" sldId="2147377710"/>
            <ac:spMk id="16" creationId="{F4DDEC1C-1995-2C7B-9381-504F4F9C75AF}"/>
          </ac:spMkLst>
        </pc:spChg>
        <pc:spChg chg="mod">
          <ac:chgData name="Sheerin Dahwan Aziz" userId="e815e7b8-19df-47df-8b61-f48f4628cf30" providerId="ADAL" clId="{24A09877-0C91-AD4A-95FD-560ABF062460}" dt="2022-09-06T08:36:11.597" v="4342" actId="14100"/>
          <ac:spMkLst>
            <pc:docMk/>
            <pc:sldMk cId="1289356003" sldId="2147377710"/>
            <ac:spMk id="21" creationId="{7C5E3D24-2F34-A8D0-95BF-7989928A8156}"/>
          </ac:spMkLst>
        </pc:spChg>
        <pc:spChg chg="mod">
          <ac:chgData name="Sheerin Dahwan Aziz" userId="e815e7b8-19df-47df-8b61-f48f4628cf30" providerId="ADAL" clId="{24A09877-0C91-AD4A-95FD-560ABF062460}" dt="2022-09-06T05:05:33.841" v="4308" actId="20577"/>
          <ac:spMkLst>
            <pc:docMk/>
            <pc:sldMk cId="1289356003" sldId="2147377710"/>
            <ac:spMk id="43" creationId="{029F595E-4075-2ABF-71EE-1C8E9B9AB500}"/>
          </ac:spMkLst>
        </pc:spChg>
        <pc:grpChg chg="del">
          <ac:chgData name="Sheerin Dahwan Aziz" userId="e815e7b8-19df-47df-8b61-f48f4628cf30" providerId="ADAL" clId="{24A09877-0C91-AD4A-95FD-560ABF062460}" dt="2022-09-06T04:23:30.245" v="3791" actId="478"/>
          <ac:grpSpMkLst>
            <pc:docMk/>
            <pc:sldMk cId="1289356003" sldId="2147377710"/>
            <ac:grpSpMk id="12" creationId="{FB7005C9-EF32-F002-F00C-28891E9D0028}"/>
          </ac:grpSpMkLst>
        </pc:grpChg>
        <pc:picChg chg="mod topLvl">
          <ac:chgData name="Sheerin Dahwan Aziz" userId="e815e7b8-19df-47df-8b61-f48f4628cf30" providerId="ADAL" clId="{24A09877-0C91-AD4A-95FD-560ABF062460}" dt="2022-09-06T04:23:41.942" v="3793" actId="1076"/>
          <ac:picMkLst>
            <pc:docMk/>
            <pc:sldMk cId="1289356003" sldId="2147377710"/>
            <ac:picMk id="10" creationId="{21216C7A-4F17-AAFE-1B3A-3BF1F4A9453B}"/>
          </ac:picMkLst>
        </pc:picChg>
        <pc:picChg chg="del topLvl">
          <ac:chgData name="Sheerin Dahwan Aziz" userId="e815e7b8-19df-47df-8b61-f48f4628cf30" providerId="ADAL" clId="{24A09877-0C91-AD4A-95FD-560ABF062460}" dt="2022-09-06T04:23:30.245" v="3791" actId="478"/>
          <ac:picMkLst>
            <pc:docMk/>
            <pc:sldMk cId="1289356003" sldId="2147377710"/>
            <ac:picMk id="11" creationId="{AA9E970D-08A9-34E1-AE0B-6CDD725A09BD}"/>
          </ac:picMkLst>
        </pc:picChg>
      </pc:sldChg>
      <pc:sldChg chg="addSp delSp modSp mod">
        <pc:chgData name="Sheerin Dahwan Aziz" userId="e815e7b8-19df-47df-8b61-f48f4628cf30" providerId="ADAL" clId="{24A09877-0C91-AD4A-95FD-560ABF062460}" dt="2022-09-06T08:40:15.418" v="4388" actId="1035"/>
        <pc:sldMkLst>
          <pc:docMk/>
          <pc:sldMk cId="4146680467" sldId="2147377711"/>
        </pc:sldMkLst>
        <pc:spChg chg="add mod">
          <ac:chgData name="Sheerin Dahwan Aziz" userId="e815e7b8-19df-47df-8b61-f48f4628cf30" providerId="ADAL" clId="{24A09877-0C91-AD4A-95FD-560ABF062460}" dt="2022-09-06T08:40:08.381" v="4374" actId="14100"/>
          <ac:spMkLst>
            <pc:docMk/>
            <pc:sldMk cId="4146680467" sldId="2147377711"/>
            <ac:spMk id="8" creationId="{AD7E9A1C-F39D-565A-6CED-96F88E58F996}"/>
          </ac:spMkLst>
        </pc:spChg>
        <pc:spChg chg="mod">
          <ac:chgData name="Sheerin Dahwan Aziz" userId="e815e7b8-19df-47df-8b61-f48f4628cf30" providerId="ADAL" clId="{24A09877-0C91-AD4A-95FD-560ABF062460}" dt="2022-09-06T08:40:15.418" v="4388" actId="1035"/>
          <ac:spMkLst>
            <pc:docMk/>
            <pc:sldMk cId="4146680467" sldId="2147377711"/>
            <ac:spMk id="16" creationId="{F4DDEC1C-1995-2C7B-9381-504F4F9C75AF}"/>
          </ac:spMkLst>
        </pc:spChg>
        <pc:spChg chg="mod">
          <ac:chgData name="Sheerin Dahwan Aziz" userId="e815e7b8-19df-47df-8b61-f48f4628cf30" providerId="ADAL" clId="{24A09877-0C91-AD4A-95FD-560ABF062460}" dt="2022-09-06T08:40:15.418" v="4388" actId="1035"/>
          <ac:spMkLst>
            <pc:docMk/>
            <pc:sldMk cId="4146680467" sldId="2147377711"/>
            <ac:spMk id="21" creationId="{7C5E3D24-2F34-A8D0-95BF-7989928A8156}"/>
          </ac:spMkLst>
        </pc:spChg>
        <pc:spChg chg="mod">
          <ac:chgData name="Sheerin Dahwan Aziz" userId="e815e7b8-19df-47df-8b61-f48f4628cf30" providerId="ADAL" clId="{24A09877-0C91-AD4A-95FD-560ABF062460}" dt="2022-09-06T05:05:38.055" v="4310" actId="20577"/>
          <ac:spMkLst>
            <pc:docMk/>
            <pc:sldMk cId="4146680467" sldId="2147377711"/>
            <ac:spMk id="43" creationId="{029F595E-4075-2ABF-71EE-1C8E9B9AB500}"/>
          </ac:spMkLst>
        </pc:spChg>
        <pc:grpChg chg="del">
          <ac:chgData name="Sheerin Dahwan Aziz" userId="e815e7b8-19df-47df-8b61-f48f4628cf30" providerId="ADAL" clId="{24A09877-0C91-AD4A-95FD-560ABF062460}" dt="2022-09-06T08:39:25.097" v="4368" actId="478"/>
          <ac:grpSpMkLst>
            <pc:docMk/>
            <pc:sldMk cId="4146680467" sldId="2147377711"/>
            <ac:grpSpMk id="12" creationId="{FB7005C9-EF32-F002-F00C-28891E9D0028}"/>
          </ac:grpSpMkLst>
        </pc:grpChg>
        <pc:picChg chg="del topLvl">
          <ac:chgData name="Sheerin Dahwan Aziz" userId="e815e7b8-19df-47df-8b61-f48f4628cf30" providerId="ADAL" clId="{24A09877-0C91-AD4A-95FD-560ABF062460}" dt="2022-09-06T08:39:25.097" v="4368" actId="478"/>
          <ac:picMkLst>
            <pc:docMk/>
            <pc:sldMk cId="4146680467" sldId="2147377711"/>
            <ac:picMk id="10" creationId="{21216C7A-4F17-AAFE-1B3A-3BF1F4A9453B}"/>
          </ac:picMkLst>
        </pc:picChg>
        <pc:picChg chg="mod topLvl">
          <ac:chgData name="Sheerin Dahwan Aziz" userId="e815e7b8-19df-47df-8b61-f48f4628cf30" providerId="ADAL" clId="{24A09877-0C91-AD4A-95FD-560ABF062460}" dt="2022-09-06T08:39:59.892" v="4372" actId="1076"/>
          <ac:picMkLst>
            <pc:docMk/>
            <pc:sldMk cId="4146680467" sldId="2147377711"/>
            <ac:picMk id="11" creationId="{AA9E970D-08A9-34E1-AE0B-6CDD725A09BD}"/>
          </ac:picMkLst>
        </pc:picChg>
      </pc:sldChg>
      <pc:sldChg chg="addSp delSp modSp mod">
        <pc:chgData name="Sheerin Dahwan Aziz" userId="e815e7b8-19df-47df-8b61-f48f4628cf30" providerId="ADAL" clId="{24A09877-0C91-AD4A-95FD-560ABF062460}" dt="2022-09-06T08:40:53.515" v="4416" actId="1035"/>
        <pc:sldMkLst>
          <pc:docMk/>
          <pc:sldMk cId="2343892987" sldId="2147377712"/>
        </pc:sldMkLst>
        <pc:spChg chg="add del mod">
          <ac:chgData name="Sheerin Dahwan Aziz" userId="e815e7b8-19df-47df-8b61-f48f4628cf30" providerId="ADAL" clId="{24A09877-0C91-AD4A-95FD-560ABF062460}" dt="2022-09-06T08:40:34.107" v="4390" actId="478"/>
          <ac:spMkLst>
            <pc:docMk/>
            <pc:sldMk cId="2343892987" sldId="2147377712"/>
            <ac:spMk id="8" creationId="{C4A4FE4F-8F96-059B-E719-5E29C3E5B5A0}"/>
          </ac:spMkLst>
        </pc:spChg>
        <pc:spChg chg="add mod">
          <ac:chgData name="Sheerin Dahwan Aziz" userId="e815e7b8-19df-47df-8b61-f48f4628cf30" providerId="ADAL" clId="{24A09877-0C91-AD4A-95FD-560ABF062460}" dt="2022-09-06T08:40:49.248" v="4405" actId="1036"/>
          <ac:spMkLst>
            <pc:docMk/>
            <pc:sldMk cId="2343892987" sldId="2147377712"/>
            <ac:spMk id="13" creationId="{09EF799C-87A6-4AF7-8FE1-2FF16FAFB421}"/>
          </ac:spMkLst>
        </pc:spChg>
        <pc:spChg chg="mod">
          <ac:chgData name="Sheerin Dahwan Aziz" userId="e815e7b8-19df-47df-8b61-f48f4628cf30" providerId="ADAL" clId="{24A09877-0C91-AD4A-95FD-560ABF062460}" dt="2022-09-06T08:40:53.515" v="4416" actId="1035"/>
          <ac:spMkLst>
            <pc:docMk/>
            <pc:sldMk cId="2343892987" sldId="2147377712"/>
            <ac:spMk id="16" creationId="{F4DDEC1C-1995-2C7B-9381-504F4F9C75AF}"/>
          </ac:spMkLst>
        </pc:spChg>
        <pc:spChg chg="mod">
          <ac:chgData name="Sheerin Dahwan Aziz" userId="e815e7b8-19df-47df-8b61-f48f4628cf30" providerId="ADAL" clId="{24A09877-0C91-AD4A-95FD-560ABF062460}" dt="2022-09-06T08:40:53.515" v="4416" actId="1035"/>
          <ac:spMkLst>
            <pc:docMk/>
            <pc:sldMk cId="2343892987" sldId="2147377712"/>
            <ac:spMk id="21" creationId="{7C5E3D24-2F34-A8D0-95BF-7989928A8156}"/>
          </ac:spMkLst>
        </pc:spChg>
        <pc:spChg chg="mod">
          <ac:chgData name="Sheerin Dahwan Aziz" userId="e815e7b8-19df-47df-8b61-f48f4628cf30" providerId="ADAL" clId="{24A09877-0C91-AD4A-95FD-560ABF062460}" dt="2022-09-06T05:05:42.216" v="4312" actId="20577"/>
          <ac:spMkLst>
            <pc:docMk/>
            <pc:sldMk cId="2343892987" sldId="2147377712"/>
            <ac:spMk id="43" creationId="{029F595E-4075-2ABF-71EE-1C8E9B9AB500}"/>
          </ac:spMkLst>
        </pc:spChg>
        <pc:grpChg chg="del">
          <ac:chgData name="Sheerin Dahwan Aziz" userId="e815e7b8-19df-47df-8b61-f48f4628cf30" providerId="ADAL" clId="{24A09877-0C91-AD4A-95FD-560ABF062460}" dt="2022-09-06T08:40:32.427" v="4389" actId="478"/>
          <ac:grpSpMkLst>
            <pc:docMk/>
            <pc:sldMk cId="2343892987" sldId="2147377712"/>
            <ac:grpSpMk id="12" creationId="{FB7005C9-EF32-F002-F00C-28891E9D0028}"/>
          </ac:grpSpMkLst>
        </pc:grpChg>
        <pc:picChg chg="add mod">
          <ac:chgData name="Sheerin Dahwan Aziz" userId="e815e7b8-19df-47df-8b61-f48f4628cf30" providerId="ADAL" clId="{24A09877-0C91-AD4A-95FD-560ABF062460}" dt="2022-09-06T08:40:36.809" v="4392"/>
          <ac:picMkLst>
            <pc:docMk/>
            <pc:sldMk cId="2343892987" sldId="2147377712"/>
            <ac:picMk id="9" creationId="{2D0B25FE-5724-A1B5-185B-E8A3D778EFD5}"/>
          </ac:picMkLst>
        </pc:picChg>
        <pc:picChg chg="del topLvl">
          <ac:chgData name="Sheerin Dahwan Aziz" userId="e815e7b8-19df-47df-8b61-f48f4628cf30" providerId="ADAL" clId="{24A09877-0C91-AD4A-95FD-560ABF062460}" dt="2022-09-06T08:40:35.735" v="4391" actId="478"/>
          <ac:picMkLst>
            <pc:docMk/>
            <pc:sldMk cId="2343892987" sldId="2147377712"/>
            <ac:picMk id="10" creationId="{21216C7A-4F17-AAFE-1B3A-3BF1F4A9453B}"/>
          </ac:picMkLst>
        </pc:picChg>
        <pc:picChg chg="del topLvl">
          <ac:chgData name="Sheerin Dahwan Aziz" userId="e815e7b8-19df-47df-8b61-f48f4628cf30" providerId="ADAL" clId="{24A09877-0C91-AD4A-95FD-560ABF062460}" dt="2022-09-06T08:40:32.427" v="4389" actId="478"/>
          <ac:picMkLst>
            <pc:docMk/>
            <pc:sldMk cId="2343892987" sldId="2147377712"/>
            <ac:picMk id="11" creationId="{AA9E970D-08A9-34E1-AE0B-6CDD725A09BD}"/>
          </ac:picMkLst>
        </pc:picChg>
      </pc:sldChg>
      <pc:sldChg chg="addSp delSp modSp mod">
        <pc:chgData name="Sheerin Dahwan Aziz" userId="e815e7b8-19df-47df-8b61-f48f4628cf30" providerId="ADAL" clId="{24A09877-0C91-AD4A-95FD-560ABF062460}" dt="2022-09-06T09:19:41.281" v="4421" actId="1036"/>
        <pc:sldMkLst>
          <pc:docMk/>
          <pc:sldMk cId="4132220729" sldId="2147377713"/>
        </pc:sldMkLst>
        <pc:spChg chg="add del mod">
          <ac:chgData name="Sheerin Dahwan Aziz" userId="e815e7b8-19df-47df-8b61-f48f4628cf30" providerId="ADAL" clId="{24A09877-0C91-AD4A-95FD-560ABF062460}" dt="2022-09-06T08:41:06.808" v="4419" actId="478"/>
          <ac:spMkLst>
            <pc:docMk/>
            <pc:sldMk cId="4132220729" sldId="2147377713"/>
            <ac:spMk id="8" creationId="{709EFBFF-A76A-F27F-047C-82AFA54EA20E}"/>
          </ac:spMkLst>
        </pc:spChg>
        <pc:spChg chg="add mod">
          <ac:chgData name="Sheerin Dahwan Aziz" userId="e815e7b8-19df-47df-8b61-f48f4628cf30" providerId="ADAL" clId="{24A09877-0C91-AD4A-95FD-560ABF062460}" dt="2022-09-06T09:19:41.281" v="4421" actId="1036"/>
          <ac:spMkLst>
            <pc:docMk/>
            <pc:sldMk cId="4132220729" sldId="2147377713"/>
            <ac:spMk id="13" creationId="{8904D7B6-BCAB-7F0D-163A-757CB1A5C3B0}"/>
          </ac:spMkLst>
        </pc:spChg>
        <pc:spChg chg="mod">
          <ac:chgData name="Sheerin Dahwan Aziz" userId="e815e7b8-19df-47df-8b61-f48f4628cf30" providerId="ADAL" clId="{24A09877-0C91-AD4A-95FD-560ABF062460}" dt="2022-09-06T04:24:55.575" v="3816" actId="114"/>
          <ac:spMkLst>
            <pc:docMk/>
            <pc:sldMk cId="4132220729" sldId="2147377713"/>
            <ac:spMk id="16" creationId="{F4DDEC1C-1995-2C7B-9381-504F4F9C75AF}"/>
          </ac:spMkLst>
        </pc:spChg>
        <pc:spChg chg="mod">
          <ac:chgData name="Sheerin Dahwan Aziz" userId="e815e7b8-19df-47df-8b61-f48f4628cf30" providerId="ADAL" clId="{24A09877-0C91-AD4A-95FD-560ABF062460}" dt="2022-09-06T05:05:45.740" v="4314" actId="20577"/>
          <ac:spMkLst>
            <pc:docMk/>
            <pc:sldMk cId="4132220729" sldId="2147377713"/>
            <ac:spMk id="43" creationId="{029F595E-4075-2ABF-71EE-1C8E9B9AB500}"/>
          </ac:spMkLst>
        </pc:spChg>
        <pc:grpChg chg="del">
          <ac:chgData name="Sheerin Dahwan Aziz" userId="e815e7b8-19df-47df-8b61-f48f4628cf30" providerId="ADAL" clId="{24A09877-0C91-AD4A-95FD-560ABF062460}" dt="2022-09-06T08:41:00.024" v="4417" actId="478"/>
          <ac:grpSpMkLst>
            <pc:docMk/>
            <pc:sldMk cId="4132220729" sldId="2147377713"/>
            <ac:grpSpMk id="12" creationId="{FB7005C9-EF32-F002-F00C-28891E9D0028}"/>
          </ac:grpSpMkLst>
        </pc:grpChg>
        <pc:picChg chg="add mod">
          <ac:chgData name="Sheerin Dahwan Aziz" userId="e815e7b8-19df-47df-8b61-f48f4628cf30" providerId="ADAL" clId="{24A09877-0C91-AD4A-95FD-560ABF062460}" dt="2022-09-06T09:19:41.281" v="4421" actId="1036"/>
          <ac:picMkLst>
            <pc:docMk/>
            <pc:sldMk cId="4132220729" sldId="2147377713"/>
            <ac:picMk id="9" creationId="{A49C0D83-A753-13D0-6832-FEC124E6EE76}"/>
          </ac:picMkLst>
        </pc:picChg>
        <pc:picChg chg="del topLvl">
          <ac:chgData name="Sheerin Dahwan Aziz" userId="e815e7b8-19df-47df-8b61-f48f4628cf30" providerId="ADAL" clId="{24A09877-0C91-AD4A-95FD-560ABF062460}" dt="2022-09-06T08:41:00.024" v="4417" actId="478"/>
          <ac:picMkLst>
            <pc:docMk/>
            <pc:sldMk cId="4132220729" sldId="2147377713"/>
            <ac:picMk id="10" creationId="{21216C7A-4F17-AAFE-1B3A-3BF1F4A9453B}"/>
          </ac:picMkLst>
        </pc:picChg>
        <pc:picChg chg="del topLvl">
          <ac:chgData name="Sheerin Dahwan Aziz" userId="e815e7b8-19df-47df-8b61-f48f4628cf30" providerId="ADAL" clId="{24A09877-0C91-AD4A-95FD-560ABF062460}" dt="2022-09-06T08:41:01.922" v="4418" actId="478"/>
          <ac:picMkLst>
            <pc:docMk/>
            <pc:sldMk cId="4132220729" sldId="2147377713"/>
            <ac:picMk id="11" creationId="{AA9E970D-08A9-34E1-AE0B-6CDD725A09BD}"/>
          </ac:picMkLst>
        </pc:picChg>
      </pc:sldChg>
      <pc:sldChg chg="modSp mod">
        <pc:chgData name="Sheerin Dahwan Aziz" userId="e815e7b8-19df-47df-8b61-f48f4628cf30" providerId="ADAL" clId="{24A09877-0C91-AD4A-95FD-560ABF062460}" dt="2022-09-06T05:05:49.864" v="4316" actId="20577"/>
        <pc:sldMkLst>
          <pc:docMk/>
          <pc:sldMk cId="1124983222" sldId="2147377714"/>
        </pc:sldMkLst>
        <pc:spChg chg="mod">
          <ac:chgData name="Sheerin Dahwan Aziz" userId="e815e7b8-19df-47df-8b61-f48f4628cf30" providerId="ADAL" clId="{24A09877-0C91-AD4A-95FD-560ABF062460}" dt="2022-09-06T04:29:07.125" v="3900" actId="20577"/>
          <ac:spMkLst>
            <pc:docMk/>
            <pc:sldMk cId="1124983222" sldId="2147377714"/>
            <ac:spMk id="16" creationId="{F4DDEC1C-1995-2C7B-9381-504F4F9C75AF}"/>
          </ac:spMkLst>
        </pc:spChg>
        <pc:spChg chg="mod">
          <ac:chgData name="Sheerin Dahwan Aziz" userId="e815e7b8-19df-47df-8b61-f48f4628cf30" providerId="ADAL" clId="{24A09877-0C91-AD4A-95FD-560ABF062460}" dt="2022-09-06T05:05:49.864" v="4316" actId="20577"/>
          <ac:spMkLst>
            <pc:docMk/>
            <pc:sldMk cId="1124983222" sldId="2147377714"/>
            <ac:spMk id="43" creationId="{029F595E-4075-2ABF-71EE-1C8E9B9AB500}"/>
          </ac:spMkLst>
        </pc:spChg>
      </pc:sldChg>
      <pc:sldChg chg="modSp mod">
        <pc:chgData name="Sheerin Dahwan Aziz" userId="e815e7b8-19df-47df-8b61-f48f4628cf30" providerId="ADAL" clId="{24A09877-0C91-AD4A-95FD-560ABF062460}" dt="2022-09-08T08:12:00.361" v="4490" actId="20577"/>
        <pc:sldMkLst>
          <pc:docMk/>
          <pc:sldMk cId="2141834254" sldId="2147377715"/>
        </pc:sldMkLst>
        <pc:spChg chg="mod">
          <ac:chgData name="Sheerin Dahwan Aziz" userId="e815e7b8-19df-47df-8b61-f48f4628cf30" providerId="ADAL" clId="{24A09877-0C91-AD4A-95FD-560ABF062460}" dt="2022-09-06T05:04:54.070" v="4291" actId="20577"/>
          <ac:spMkLst>
            <pc:docMk/>
            <pc:sldMk cId="2141834254" sldId="2147377715"/>
            <ac:spMk id="8" creationId="{AB1E2434-3848-569B-4FB7-2F733E6AD7CA}"/>
          </ac:spMkLst>
        </pc:spChg>
        <pc:spChg chg="mod">
          <ac:chgData name="Sheerin Dahwan Aziz" userId="e815e7b8-19df-47df-8b61-f48f4628cf30" providerId="ADAL" clId="{24A09877-0C91-AD4A-95FD-560ABF062460}" dt="2022-09-08T08:12:00.361" v="4490" actId="20577"/>
          <ac:spMkLst>
            <pc:docMk/>
            <pc:sldMk cId="2141834254" sldId="2147377715"/>
            <ac:spMk id="20" creationId="{C0E2F64F-1A58-4C53-AE38-D0F650CF9CFD}"/>
          </ac:spMkLst>
        </pc:spChg>
      </pc:sldChg>
      <pc:sldChg chg="addSp delSp modSp add del mod">
        <pc:chgData name="Sheerin Dahwan Aziz" userId="e815e7b8-19df-47df-8b61-f48f4628cf30" providerId="ADAL" clId="{24A09877-0C91-AD4A-95FD-560ABF062460}" dt="2022-09-06T04:33:38.078" v="3938" actId="2696"/>
        <pc:sldMkLst>
          <pc:docMk/>
          <pc:sldMk cId="1936175611" sldId="2147377716"/>
        </pc:sldMkLst>
        <pc:spChg chg="add mod">
          <ac:chgData name="Sheerin Dahwan Aziz" userId="e815e7b8-19df-47df-8b61-f48f4628cf30" providerId="ADAL" clId="{24A09877-0C91-AD4A-95FD-560ABF062460}" dt="2022-09-06T03:53:32.355" v="3248" actId="207"/>
          <ac:spMkLst>
            <pc:docMk/>
            <pc:sldMk cId="1936175611" sldId="2147377716"/>
            <ac:spMk id="4" creationId="{43050860-D834-AB2E-1EF6-965AA48A7331}"/>
          </ac:spMkLst>
        </pc:spChg>
        <pc:spChg chg="mod">
          <ac:chgData name="Sheerin Dahwan Aziz" userId="e815e7b8-19df-47df-8b61-f48f4628cf30" providerId="ADAL" clId="{24A09877-0C91-AD4A-95FD-560ABF062460}" dt="2022-09-06T04:12:57.789" v="3596" actId="113"/>
          <ac:spMkLst>
            <pc:docMk/>
            <pc:sldMk cId="1936175611" sldId="2147377716"/>
            <ac:spMk id="5" creationId="{0C2065B9-5E48-E13C-5740-1308C0431797}"/>
          </ac:spMkLst>
        </pc:spChg>
        <pc:spChg chg="del">
          <ac:chgData name="Sheerin Dahwan Aziz" userId="e815e7b8-19df-47df-8b61-f48f4628cf30" providerId="ADAL" clId="{24A09877-0C91-AD4A-95FD-560ABF062460}" dt="2022-09-06T03:53:07.473" v="3241" actId="478"/>
          <ac:spMkLst>
            <pc:docMk/>
            <pc:sldMk cId="1936175611" sldId="2147377716"/>
            <ac:spMk id="6" creationId="{D72C7BF2-FA4C-1EDA-A37E-696BC4B45B2B}"/>
          </ac:spMkLst>
        </pc:spChg>
        <pc:spChg chg="mod">
          <ac:chgData name="Sheerin Dahwan Aziz" userId="e815e7b8-19df-47df-8b61-f48f4628cf30" providerId="ADAL" clId="{24A09877-0C91-AD4A-95FD-560ABF062460}" dt="2022-09-06T04:13:01.548" v="3597" actId="20577"/>
          <ac:spMkLst>
            <pc:docMk/>
            <pc:sldMk cId="1936175611" sldId="2147377716"/>
            <ac:spMk id="7" creationId="{01E9566D-5FC1-34F5-B077-61B6E171254E}"/>
          </ac:spMkLst>
        </pc:spChg>
        <pc:spChg chg="del">
          <ac:chgData name="Sheerin Dahwan Aziz" userId="e815e7b8-19df-47df-8b61-f48f4628cf30" providerId="ADAL" clId="{24A09877-0C91-AD4A-95FD-560ABF062460}" dt="2022-09-06T03:53:07.473" v="3241" actId="478"/>
          <ac:spMkLst>
            <pc:docMk/>
            <pc:sldMk cId="1936175611" sldId="2147377716"/>
            <ac:spMk id="25" creationId="{0603189F-3264-5960-E036-BBAFF61C0A25}"/>
          </ac:spMkLst>
        </pc:spChg>
        <pc:spChg chg="add mod">
          <ac:chgData name="Sheerin Dahwan Aziz" userId="e815e7b8-19df-47df-8b61-f48f4628cf30" providerId="ADAL" clId="{24A09877-0C91-AD4A-95FD-560ABF062460}" dt="2022-09-06T03:55:42.930" v="3368" actId="20577"/>
          <ac:spMkLst>
            <pc:docMk/>
            <pc:sldMk cId="1936175611" sldId="2147377716"/>
            <ac:spMk id="29" creationId="{25C33B4E-B6CA-8252-F654-FBF95AD3B29A}"/>
          </ac:spMkLst>
        </pc:spChg>
        <pc:spChg chg="mod">
          <ac:chgData name="Sheerin Dahwan Aziz" userId="e815e7b8-19df-47df-8b61-f48f4628cf30" providerId="ADAL" clId="{24A09877-0C91-AD4A-95FD-560ABF062460}" dt="2022-09-06T03:54:27.391" v="3311" actId="20577"/>
          <ac:spMkLst>
            <pc:docMk/>
            <pc:sldMk cId="1936175611" sldId="2147377716"/>
            <ac:spMk id="39" creationId="{08A71FDA-17C2-5092-75E5-CE424F8E318A}"/>
          </ac:spMkLst>
        </pc:spChg>
      </pc:sldChg>
      <pc:sldChg chg="addSp delSp modSp add mod ord">
        <pc:chgData name="Sheerin Dahwan Aziz" userId="e815e7b8-19df-47df-8b61-f48f4628cf30" providerId="ADAL" clId="{24A09877-0C91-AD4A-95FD-560ABF062460}" dt="2022-09-06T05:03:49.731" v="4285" actId="207"/>
        <pc:sldMkLst>
          <pc:docMk/>
          <pc:sldMk cId="2152770899" sldId="2147377716"/>
        </pc:sldMkLst>
        <pc:spChg chg="del mod">
          <ac:chgData name="Sheerin Dahwan Aziz" userId="e815e7b8-19df-47df-8b61-f48f4628cf30" providerId="ADAL" clId="{24A09877-0C91-AD4A-95FD-560ABF062460}" dt="2022-09-06T04:34:05.564" v="3943"/>
          <ac:spMkLst>
            <pc:docMk/>
            <pc:sldMk cId="2152770899" sldId="2147377716"/>
            <ac:spMk id="4" creationId="{43050860-D834-AB2E-1EF6-965AA48A7331}"/>
          </ac:spMkLst>
        </pc:spChg>
        <pc:spChg chg="mod">
          <ac:chgData name="Sheerin Dahwan Aziz" userId="e815e7b8-19df-47df-8b61-f48f4628cf30" providerId="ADAL" clId="{24A09877-0C91-AD4A-95FD-560ABF062460}" dt="2022-09-06T04:59:00.693" v="4228" actId="1038"/>
          <ac:spMkLst>
            <pc:docMk/>
            <pc:sldMk cId="2152770899" sldId="2147377716"/>
            <ac:spMk id="5" creationId="{0C2065B9-5E48-E13C-5740-1308C0431797}"/>
          </ac:spMkLst>
        </pc:spChg>
        <pc:spChg chg="add mod">
          <ac:chgData name="Sheerin Dahwan Aziz" userId="e815e7b8-19df-47df-8b61-f48f4628cf30" providerId="ADAL" clId="{24A09877-0C91-AD4A-95FD-560ABF062460}" dt="2022-09-06T04:50:16.280" v="4033"/>
          <ac:spMkLst>
            <pc:docMk/>
            <pc:sldMk cId="2152770899" sldId="2147377716"/>
            <ac:spMk id="6" creationId="{8EA1CA2E-5422-052A-529F-CF635BE6C736}"/>
          </ac:spMkLst>
        </pc:spChg>
        <pc:spChg chg="del">
          <ac:chgData name="Sheerin Dahwan Aziz" userId="e815e7b8-19df-47df-8b61-f48f4628cf30" providerId="ADAL" clId="{24A09877-0C91-AD4A-95FD-560ABF062460}" dt="2022-09-06T04:33:56.543" v="3940" actId="478"/>
          <ac:spMkLst>
            <pc:docMk/>
            <pc:sldMk cId="2152770899" sldId="2147377716"/>
            <ac:spMk id="7" creationId="{01E9566D-5FC1-34F5-B077-61B6E171254E}"/>
          </ac:spMkLst>
        </pc:spChg>
        <pc:spChg chg="del">
          <ac:chgData name="Sheerin Dahwan Aziz" userId="e815e7b8-19df-47df-8b61-f48f4628cf30" providerId="ADAL" clId="{24A09877-0C91-AD4A-95FD-560ABF062460}" dt="2022-09-06T04:33:56.543" v="3940" actId="478"/>
          <ac:spMkLst>
            <pc:docMk/>
            <pc:sldMk cId="2152770899" sldId="2147377716"/>
            <ac:spMk id="16" creationId="{3877F3C8-673A-EDA4-1DEC-CC2F5EF9B34F}"/>
          </ac:spMkLst>
        </pc:spChg>
        <pc:spChg chg="mod">
          <ac:chgData name="Sheerin Dahwan Aziz" userId="e815e7b8-19df-47df-8b61-f48f4628cf30" providerId="ADAL" clId="{24A09877-0C91-AD4A-95FD-560ABF062460}" dt="2022-09-06T04:59:00.693" v="4228" actId="1038"/>
          <ac:spMkLst>
            <pc:docMk/>
            <pc:sldMk cId="2152770899" sldId="2147377716"/>
            <ac:spMk id="17" creationId="{0EF7AA1E-A37C-8DF1-CCC4-487B129FA456}"/>
          </ac:spMkLst>
        </pc:spChg>
        <pc:spChg chg="mod">
          <ac:chgData name="Sheerin Dahwan Aziz" userId="e815e7b8-19df-47df-8b61-f48f4628cf30" providerId="ADAL" clId="{24A09877-0C91-AD4A-95FD-560ABF062460}" dt="2022-09-06T04:59:00.693" v="4228" actId="1038"/>
          <ac:spMkLst>
            <pc:docMk/>
            <pc:sldMk cId="2152770899" sldId="2147377716"/>
            <ac:spMk id="19" creationId="{4221A573-8301-14EB-8049-658A28F76FEF}"/>
          </ac:spMkLst>
        </pc:spChg>
        <pc:spChg chg="del">
          <ac:chgData name="Sheerin Dahwan Aziz" userId="e815e7b8-19df-47df-8b61-f48f4628cf30" providerId="ADAL" clId="{24A09877-0C91-AD4A-95FD-560ABF062460}" dt="2022-09-06T04:33:56.543" v="3940" actId="478"/>
          <ac:spMkLst>
            <pc:docMk/>
            <pc:sldMk cId="2152770899" sldId="2147377716"/>
            <ac:spMk id="23" creationId="{CC358BFD-A8D8-53E9-9D92-EEE4BB81B179}"/>
          </ac:spMkLst>
        </pc:spChg>
        <pc:spChg chg="add mod">
          <ac:chgData name="Sheerin Dahwan Aziz" userId="e815e7b8-19df-47df-8b61-f48f4628cf30" providerId="ADAL" clId="{24A09877-0C91-AD4A-95FD-560ABF062460}" dt="2022-09-06T04:58:37.829" v="4216" actId="1037"/>
          <ac:spMkLst>
            <pc:docMk/>
            <pc:sldMk cId="2152770899" sldId="2147377716"/>
            <ac:spMk id="25" creationId="{057FF953-93D9-E0A3-0F3F-8CEF1859A232}"/>
          </ac:spMkLst>
        </pc:spChg>
        <pc:spChg chg="del">
          <ac:chgData name="Sheerin Dahwan Aziz" userId="e815e7b8-19df-47df-8b61-f48f4628cf30" providerId="ADAL" clId="{24A09877-0C91-AD4A-95FD-560ABF062460}" dt="2022-09-06T05:03:46.333" v="4284" actId="478"/>
          <ac:spMkLst>
            <pc:docMk/>
            <pc:sldMk cId="2152770899" sldId="2147377716"/>
            <ac:spMk id="29" creationId="{25C33B4E-B6CA-8252-F654-FBF95AD3B29A}"/>
          </ac:spMkLst>
        </pc:spChg>
        <pc:spChg chg="add mod">
          <ac:chgData name="Sheerin Dahwan Aziz" userId="e815e7b8-19df-47df-8b61-f48f4628cf30" providerId="ADAL" clId="{24A09877-0C91-AD4A-95FD-560ABF062460}" dt="2022-09-06T04:58:37.829" v="4216" actId="1037"/>
          <ac:spMkLst>
            <pc:docMk/>
            <pc:sldMk cId="2152770899" sldId="2147377716"/>
            <ac:spMk id="30" creationId="{D16A5B58-EFAE-6838-345E-91130FCD16FA}"/>
          </ac:spMkLst>
        </pc:spChg>
        <pc:spChg chg="add del mod">
          <ac:chgData name="Sheerin Dahwan Aziz" userId="e815e7b8-19df-47df-8b61-f48f4628cf30" providerId="ADAL" clId="{24A09877-0C91-AD4A-95FD-560ABF062460}" dt="2022-09-06T04:57:29.742" v="4160"/>
          <ac:spMkLst>
            <pc:docMk/>
            <pc:sldMk cId="2152770899" sldId="2147377716"/>
            <ac:spMk id="31" creationId="{87335856-8A2B-AE99-BE1A-54A77D93A281}"/>
          </ac:spMkLst>
        </pc:spChg>
        <pc:spChg chg="add del mod">
          <ac:chgData name="Sheerin Dahwan Aziz" userId="e815e7b8-19df-47df-8b61-f48f4628cf30" providerId="ADAL" clId="{24A09877-0C91-AD4A-95FD-560ABF062460}" dt="2022-09-06T04:57:29.742" v="4160"/>
          <ac:spMkLst>
            <pc:docMk/>
            <pc:sldMk cId="2152770899" sldId="2147377716"/>
            <ac:spMk id="32" creationId="{44B0882D-92B6-C1B5-32C0-88F153ECA53C}"/>
          </ac:spMkLst>
        </pc:spChg>
        <pc:spChg chg="add del mod">
          <ac:chgData name="Sheerin Dahwan Aziz" userId="e815e7b8-19df-47df-8b61-f48f4628cf30" providerId="ADAL" clId="{24A09877-0C91-AD4A-95FD-560ABF062460}" dt="2022-09-06T04:57:29.742" v="4160"/>
          <ac:spMkLst>
            <pc:docMk/>
            <pc:sldMk cId="2152770899" sldId="2147377716"/>
            <ac:spMk id="33" creationId="{E5A41059-AB2A-926C-6BFA-119F296294F4}"/>
          </ac:spMkLst>
        </pc:spChg>
        <pc:spChg chg="add del mod">
          <ac:chgData name="Sheerin Dahwan Aziz" userId="e815e7b8-19df-47df-8b61-f48f4628cf30" providerId="ADAL" clId="{24A09877-0C91-AD4A-95FD-560ABF062460}" dt="2022-09-06T04:57:40.260" v="4164"/>
          <ac:spMkLst>
            <pc:docMk/>
            <pc:sldMk cId="2152770899" sldId="2147377716"/>
            <ac:spMk id="34" creationId="{760F08CE-CA96-DF90-AA2B-0C2F6171D8FC}"/>
          </ac:spMkLst>
        </pc:spChg>
        <pc:spChg chg="add del mod">
          <ac:chgData name="Sheerin Dahwan Aziz" userId="e815e7b8-19df-47df-8b61-f48f4628cf30" providerId="ADAL" clId="{24A09877-0C91-AD4A-95FD-560ABF062460}" dt="2022-09-06T04:57:40.260" v="4164"/>
          <ac:spMkLst>
            <pc:docMk/>
            <pc:sldMk cId="2152770899" sldId="2147377716"/>
            <ac:spMk id="35" creationId="{3C542146-2B2E-3D0C-B5CE-401A68B48E57}"/>
          </ac:spMkLst>
        </pc:spChg>
        <pc:spChg chg="mod">
          <ac:chgData name="Sheerin Dahwan Aziz" userId="e815e7b8-19df-47df-8b61-f48f4628cf30" providerId="ADAL" clId="{24A09877-0C91-AD4A-95FD-560ABF062460}" dt="2022-09-06T04:49:57.080" v="4032" actId="14100"/>
          <ac:spMkLst>
            <pc:docMk/>
            <pc:sldMk cId="2152770899" sldId="2147377716"/>
            <ac:spMk id="38" creationId="{8CD4694C-5D6E-C907-5406-97FB1E981B57}"/>
          </ac:spMkLst>
        </pc:spChg>
        <pc:spChg chg="mod">
          <ac:chgData name="Sheerin Dahwan Aziz" userId="e815e7b8-19df-47df-8b61-f48f4628cf30" providerId="ADAL" clId="{24A09877-0C91-AD4A-95FD-560ABF062460}" dt="2022-09-06T04:49:51.252" v="4031" actId="14100"/>
          <ac:spMkLst>
            <pc:docMk/>
            <pc:sldMk cId="2152770899" sldId="2147377716"/>
            <ac:spMk id="39" creationId="{08A71FDA-17C2-5092-75E5-CE424F8E318A}"/>
          </ac:spMkLst>
        </pc:spChg>
        <pc:spChg chg="mod">
          <ac:chgData name="Sheerin Dahwan Aziz" userId="e815e7b8-19df-47df-8b61-f48f4628cf30" providerId="ADAL" clId="{24A09877-0C91-AD4A-95FD-560ABF062460}" dt="2022-09-06T04:57:34.114" v="4161"/>
          <ac:spMkLst>
            <pc:docMk/>
            <pc:sldMk cId="2152770899" sldId="2147377716"/>
            <ac:spMk id="40" creationId="{6868A51F-62BB-1361-57EE-12C309BBB7C3}"/>
          </ac:spMkLst>
        </pc:spChg>
        <pc:spChg chg="mod">
          <ac:chgData name="Sheerin Dahwan Aziz" userId="e815e7b8-19df-47df-8b61-f48f4628cf30" providerId="ADAL" clId="{24A09877-0C91-AD4A-95FD-560ABF062460}" dt="2022-09-06T04:57:34.114" v="4161"/>
          <ac:spMkLst>
            <pc:docMk/>
            <pc:sldMk cId="2152770899" sldId="2147377716"/>
            <ac:spMk id="41" creationId="{2731BB18-231A-53B4-F2F3-11F6A4F9AA9F}"/>
          </ac:spMkLst>
        </pc:spChg>
        <pc:spChg chg="mod">
          <ac:chgData name="Sheerin Dahwan Aziz" userId="e815e7b8-19df-47df-8b61-f48f4628cf30" providerId="ADAL" clId="{24A09877-0C91-AD4A-95FD-560ABF062460}" dt="2022-09-06T04:57:34.114" v="4161"/>
          <ac:spMkLst>
            <pc:docMk/>
            <pc:sldMk cId="2152770899" sldId="2147377716"/>
            <ac:spMk id="42" creationId="{BF1011E0-E74E-DBE9-989E-4A7C0BF1F865}"/>
          </ac:spMkLst>
        </pc:spChg>
        <pc:spChg chg="add del mod">
          <ac:chgData name="Sheerin Dahwan Aziz" userId="e815e7b8-19df-47df-8b61-f48f4628cf30" providerId="ADAL" clId="{24A09877-0C91-AD4A-95FD-560ABF062460}" dt="2022-09-06T04:57:40.260" v="4164"/>
          <ac:spMkLst>
            <pc:docMk/>
            <pc:sldMk cId="2152770899" sldId="2147377716"/>
            <ac:spMk id="43" creationId="{3F39CCCD-D103-C323-9B2E-0B9B36ADB754}"/>
          </ac:spMkLst>
        </pc:spChg>
        <pc:spChg chg="add mod">
          <ac:chgData name="Sheerin Dahwan Aziz" userId="e815e7b8-19df-47df-8b61-f48f4628cf30" providerId="ADAL" clId="{24A09877-0C91-AD4A-95FD-560ABF062460}" dt="2022-09-06T05:02:02.305" v="4281" actId="1076"/>
          <ac:spMkLst>
            <pc:docMk/>
            <pc:sldMk cId="2152770899" sldId="2147377716"/>
            <ac:spMk id="44" creationId="{6DF93CAB-9F2F-AB0F-42DC-65847A57C584}"/>
          </ac:spMkLst>
        </pc:spChg>
        <pc:spChg chg="add mod">
          <ac:chgData name="Sheerin Dahwan Aziz" userId="e815e7b8-19df-47df-8b61-f48f4628cf30" providerId="ADAL" clId="{24A09877-0C91-AD4A-95FD-560ABF062460}" dt="2022-09-06T04:59:00.693" v="4228" actId="1038"/>
          <ac:spMkLst>
            <pc:docMk/>
            <pc:sldMk cId="2152770899" sldId="2147377716"/>
            <ac:spMk id="45" creationId="{8302A983-AD19-F61C-65F0-D47A78C0032B}"/>
          </ac:spMkLst>
        </pc:spChg>
        <pc:spChg chg="mod">
          <ac:chgData name="Sheerin Dahwan Aziz" userId="e815e7b8-19df-47df-8b61-f48f4628cf30" providerId="ADAL" clId="{24A09877-0C91-AD4A-95FD-560ABF062460}" dt="2022-09-06T04:58:16.736" v="4207"/>
          <ac:spMkLst>
            <pc:docMk/>
            <pc:sldMk cId="2152770899" sldId="2147377716"/>
            <ac:spMk id="47" creationId="{AD0701DD-26EE-5816-D336-A0BE828C5341}"/>
          </ac:spMkLst>
        </pc:spChg>
        <pc:spChg chg="mod">
          <ac:chgData name="Sheerin Dahwan Aziz" userId="e815e7b8-19df-47df-8b61-f48f4628cf30" providerId="ADAL" clId="{24A09877-0C91-AD4A-95FD-560ABF062460}" dt="2022-09-06T04:58:16.736" v="4207"/>
          <ac:spMkLst>
            <pc:docMk/>
            <pc:sldMk cId="2152770899" sldId="2147377716"/>
            <ac:spMk id="50" creationId="{B1398B35-BABB-41C6-A5F6-C93D0856A09F}"/>
          </ac:spMkLst>
        </pc:spChg>
        <pc:spChg chg="mod">
          <ac:chgData name="Sheerin Dahwan Aziz" userId="e815e7b8-19df-47df-8b61-f48f4628cf30" providerId="ADAL" clId="{24A09877-0C91-AD4A-95FD-560ABF062460}" dt="2022-09-06T04:58:16.736" v="4207"/>
          <ac:spMkLst>
            <pc:docMk/>
            <pc:sldMk cId="2152770899" sldId="2147377716"/>
            <ac:spMk id="51" creationId="{D0520CEC-98F0-600D-878D-21472609B89B}"/>
          </ac:spMkLst>
        </pc:spChg>
        <pc:spChg chg="add mod">
          <ac:chgData name="Sheerin Dahwan Aziz" userId="e815e7b8-19df-47df-8b61-f48f4628cf30" providerId="ADAL" clId="{24A09877-0C91-AD4A-95FD-560ABF062460}" dt="2022-09-06T05:03:29.723" v="4282" actId="113"/>
          <ac:spMkLst>
            <pc:docMk/>
            <pc:sldMk cId="2152770899" sldId="2147377716"/>
            <ac:spMk id="52" creationId="{2F357014-E4FD-A04E-60A2-57ADBE5E42AA}"/>
          </ac:spMkLst>
        </pc:spChg>
        <pc:spChg chg="add mod">
          <ac:chgData name="Sheerin Dahwan Aziz" userId="e815e7b8-19df-47df-8b61-f48f4628cf30" providerId="ADAL" clId="{24A09877-0C91-AD4A-95FD-560ABF062460}" dt="2022-09-06T05:03:49.731" v="4285" actId="207"/>
          <ac:spMkLst>
            <pc:docMk/>
            <pc:sldMk cId="2152770899" sldId="2147377716"/>
            <ac:spMk id="53" creationId="{CA0F2F10-8AC6-4C01-6977-F256DC7F8901}"/>
          </ac:spMkLst>
        </pc:spChg>
        <pc:grpChg chg="del">
          <ac:chgData name="Sheerin Dahwan Aziz" userId="e815e7b8-19df-47df-8b61-f48f4628cf30" providerId="ADAL" clId="{24A09877-0C91-AD4A-95FD-560ABF062460}" dt="2022-09-06T04:33:56.543" v="3940" actId="478"/>
          <ac:grpSpMkLst>
            <pc:docMk/>
            <pc:sldMk cId="2152770899" sldId="2147377716"/>
            <ac:grpSpMk id="24" creationId="{E6697DC2-FBE4-F826-E40F-9650F7C25575}"/>
          </ac:grpSpMkLst>
        </pc:grpChg>
        <pc:grpChg chg="add del mod">
          <ac:chgData name="Sheerin Dahwan Aziz" userId="e815e7b8-19df-47df-8b61-f48f4628cf30" providerId="ADAL" clId="{24A09877-0C91-AD4A-95FD-560ABF062460}" dt="2022-09-06T04:57:40.260" v="4164"/>
          <ac:grpSpMkLst>
            <pc:docMk/>
            <pc:sldMk cId="2152770899" sldId="2147377716"/>
            <ac:grpSpMk id="36" creationId="{AE091962-FB15-29B2-4FBA-A5528299C4C7}"/>
          </ac:grpSpMkLst>
        </pc:grpChg>
        <pc:grpChg chg="mod">
          <ac:chgData name="Sheerin Dahwan Aziz" userId="e815e7b8-19df-47df-8b61-f48f4628cf30" providerId="ADAL" clId="{24A09877-0C91-AD4A-95FD-560ABF062460}" dt="2022-09-06T04:59:00.693" v="4228" actId="1038"/>
          <ac:grpSpMkLst>
            <pc:docMk/>
            <pc:sldMk cId="2152770899" sldId="2147377716"/>
            <ac:grpSpMk id="37" creationId="{AA588F85-D220-AF19-B074-2F3AE654F4F8}"/>
          </ac:grpSpMkLst>
        </pc:grpChg>
        <pc:grpChg chg="add mod">
          <ac:chgData name="Sheerin Dahwan Aziz" userId="e815e7b8-19df-47df-8b61-f48f4628cf30" providerId="ADAL" clId="{24A09877-0C91-AD4A-95FD-560ABF062460}" dt="2022-09-06T04:59:00.693" v="4228" actId="1038"/>
          <ac:grpSpMkLst>
            <pc:docMk/>
            <pc:sldMk cId="2152770899" sldId="2147377716"/>
            <ac:grpSpMk id="46" creationId="{8AB03FED-DDDB-4524-C98B-45A9DD5A5EE8}"/>
          </ac:grpSpMkLst>
        </pc:grpChg>
      </pc:sldChg>
      <pc:sldChg chg="addSp delSp modSp add mod modNotesTx">
        <pc:chgData name="Sheerin Dahwan Aziz" userId="e815e7b8-19df-47df-8b61-f48f4628cf30" providerId="ADAL" clId="{24A09877-0C91-AD4A-95FD-560ABF062460}" dt="2022-09-06T05:07:04.419" v="4338" actId="20577"/>
        <pc:sldMkLst>
          <pc:docMk/>
          <pc:sldMk cId="2733817933" sldId="2147377717"/>
        </pc:sldMkLst>
        <pc:spChg chg="mod">
          <ac:chgData name="Sheerin Dahwan Aziz" userId="e815e7b8-19df-47df-8b61-f48f4628cf30" providerId="ADAL" clId="{24A09877-0C91-AD4A-95FD-560ABF062460}" dt="2022-09-06T04:14:25.649" v="3617" actId="20577"/>
          <ac:spMkLst>
            <pc:docMk/>
            <pc:sldMk cId="2733817933" sldId="2147377717"/>
            <ac:spMk id="4" creationId="{04CA88A3-DFCF-B99F-0137-79F594B943C7}"/>
          </ac:spMkLst>
        </pc:spChg>
        <pc:spChg chg="mod">
          <ac:chgData name="Sheerin Dahwan Aziz" userId="e815e7b8-19df-47df-8b61-f48f4628cf30" providerId="ADAL" clId="{24A09877-0C91-AD4A-95FD-560ABF062460}" dt="2022-09-06T05:07:04.419" v="4338" actId="20577"/>
          <ac:spMkLst>
            <pc:docMk/>
            <pc:sldMk cId="2733817933" sldId="2147377717"/>
            <ac:spMk id="5" creationId="{A2FC85F1-CADA-2640-F7DF-913A85A9EEF3}"/>
          </ac:spMkLst>
        </pc:spChg>
        <pc:spChg chg="add mod">
          <ac:chgData name="Sheerin Dahwan Aziz" userId="e815e7b8-19df-47df-8b61-f48f4628cf30" providerId="ADAL" clId="{24A09877-0C91-AD4A-95FD-560ABF062460}" dt="2022-09-06T04:16:18.349" v="3627" actId="14100"/>
          <ac:spMkLst>
            <pc:docMk/>
            <pc:sldMk cId="2733817933" sldId="2147377717"/>
            <ac:spMk id="7" creationId="{D589E885-314C-2865-0E3E-7AA019E1C04D}"/>
          </ac:spMkLst>
        </pc:spChg>
        <pc:spChg chg="mod">
          <ac:chgData name="Sheerin Dahwan Aziz" userId="e815e7b8-19df-47df-8b61-f48f4628cf30" providerId="ADAL" clId="{24A09877-0C91-AD4A-95FD-560ABF062460}" dt="2022-09-06T04:18:46.090" v="3735" actId="14100"/>
          <ac:spMkLst>
            <pc:docMk/>
            <pc:sldMk cId="2733817933" sldId="2147377717"/>
            <ac:spMk id="27" creationId="{9E8026C9-DBF9-6C73-7DE4-DBD6EB894437}"/>
          </ac:spMkLst>
        </pc:spChg>
        <pc:spChg chg="del">
          <ac:chgData name="Sheerin Dahwan Aziz" userId="e815e7b8-19df-47df-8b61-f48f4628cf30" providerId="ADAL" clId="{24A09877-0C91-AD4A-95FD-560ABF062460}" dt="2022-09-06T04:14:11.819" v="3601" actId="478"/>
          <ac:spMkLst>
            <pc:docMk/>
            <pc:sldMk cId="2733817933" sldId="2147377717"/>
            <ac:spMk id="33" creationId="{68FF3EDE-C734-DC8B-27AB-D276A9EC49A8}"/>
          </ac:spMkLst>
        </pc:spChg>
        <pc:spChg chg="mod">
          <ac:chgData name="Sheerin Dahwan Aziz" userId="e815e7b8-19df-47df-8b61-f48f4628cf30" providerId="ADAL" clId="{24A09877-0C91-AD4A-95FD-560ABF062460}" dt="2022-09-06T04:20:15.188" v="3761" actId="14100"/>
          <ac:spMkLst>
            <pc:docMk/>
            <pc:sldMk cId="2733817933" sldId="2147377717"/>
            <ac:spMk id="39" creationId="{08A71FDA-17C2-5092-75E5-CE424F8E318A}"/>
          </ac:spMkLst>
        </pc:spChg>
        <pc:grpChg chg="mod">
          <ac:chgData name="Sheerin Dahwan Aziz" userId="e815e7b8-19df-47df-8b61-f48f4628cf30" providerId="ADAL" clId="{24A09877-0C91-AD4A-95FD-560ABF062460}" dt="2022-09-06T04:19:40.646" v="3750" actId="1035"/>
          <ac:grpSpMkLst>
            <pc:docMk/>
            <pc:sldMk cId="2733817933" sldId="2147377717"/>
            <ac:grpSpMk id="32" creationId="{6D8258A9-F53E-4855-F1B0-F24F2AEB3DBC}"/>
          </ac:grpSpMkLst>
        </pc:grpChg>
        <pc:picChg chg="mod">
          <ac:chgData name="Sheerin Dahwan Aziz" userId="e815e7b8-19df-47df-8b61-f48f4628cf30" providerId="ADAL" clId="{24A09877-0C91-AD4A-95FD-560ABF062460}" dt="2022-09-06T04:16:08.489" v="3625" actId="1076"/>
          <ac:picMkLst>
            <pc:docMk/>
            <pc:sldMk cId="2733817933" sldId="2147377717"/>
            <ac:picMk id="16" creationId="{014B5867-A626-6879-F46A-414306E18104}"/>
          </ac:picMkLst>
        </pc:picChg>
        <pc:picChg chg="del">
          <ac:chgData name="Sheerin Dahwan Aziz" userId="e815e7b8-19df-47df-8b61-f48f4628cf30" providerId="ADAL" clId="{24A09877-0C91-AD4A-95FD-560ABF062460}" dt="2022-09-06T04:14:11.819" v="3601" actId="478"/>
          <ac:picMkLst>
            <pc:docMk/>
            <pc:sldMk cId="2733817933" sldId="2147377717"/>
            <ac:picMk id="29" creationId="{8F4D23E6-F9D4-9712-F1E0-5F660FEFA3AE}"/>
          </ac:picMkLst>
        </pc:picChg>
        <pc:cxnChg chg="add mod">
          <ac:chgData name="Sheerin Dahwan Aziz" userId="e815e7b8-19df-47df-8b61-f48f4628cf30" providerId="ADAL" clId="{24A09877-0C91-AD4A-95FD-560ABF062460}" dt="2022-09-06T04:19:51.310" v="3751" actId="1076"/>
          <ac:cxnSpMkLst>
            <pc:docMk/>
            <pc:sldMk cId="2733817933" sldId="2147377717"/>
            <ac:cxnSpMk id="19" creationId="{F094BAC4-54C8-7CE9-AE7B-35A7C4ADDF36}"/>
          </ac:cxnSpMkLst>
        </pc:cxnChg>
      </pc:sldChg>
      <pc:sldChg chg="modSp add del mod setBg">
        <pc:chgData name="Sheerin Dahwan Aziz" userId="e815e7b8-19df-47df-8b61-f48f4628cf30" providerId="ADAL" clId="{24A09877-0C91-AD4A-95FD-560ABF062460}" dt="2022-09-06T05:00:16.775" v="4252" actId="2696"/>
        <pc:sldMkLst>
          <pc:docMk/>
          <pc:sldMk cId="2751229296" sldId="2147377718"/>
        </pc:sldMkLst>
        <pc:spChg chg="mod">
          <ac:chgData name="Sheerin Dahwan Aziz" userId="e815e7b8-19df-47df-8b61-f48f4628cf30" providerId="ADAL" clId="{24A09877-0C91-AD4A-95FD-560ABF062460}" dt="2022-09-06T04:49:00.427" v="4004" actId="20577"/>
          <ac:spMkLst>
            <pc:docMk/>
            <pc:sldMk cId="2751229296" sldId="2147377718"/>
            <ac:spMk id="42" creationId="{53255595-8152-2AB9-61E8-15CED5E52D61}"/>
          </ac:spMkLst>
        </pc:spChg>
      </pc:sldChg>
      <pc:sldChg chg="add del setBg">
        <pc:chgData name="Sheerin Dahwan Aziz" userId="e815e7b8-19df-47df-8b61-f48f4628cf30" providerId="ADAL" clId="{24A09877-0C91-AD4A-95FD-560ABF062460}" dt="2022-09-06T10:28:22.122" v="4423"/>
        <pc:sldMkLst>
          <pc:docMk/>
          <pc:sldMk cId="1987315417" sldId="2147377719"/>
        </pc:sldMkLst>
      </pc:sldChg>
      <pc:sldChg chg="modSp add mod">
        <pc:chgData name="Sheerin Dahwan Aziz" userId="e815e7b8-19df-47df-8b61-f48f4628cf30" providerId="ADAL" clId="{24A09877-0C91-AD4A-95FD-560ABF062460}" dt="2022-09-06T10:28:31.805" v="4426" actId="20577"/>
        <pc:sldMkLst>
          <pc:docMk/>
          <pc:sldMk cId="3744441173" sldId="2147377719"/>
        </pc:sldMkLst>
        <pc:spChg chg="mod">
          <ac:chgData name="Sheerin Dahwan Aziz" userId="e815e7b8-19df-47df-8b61-f48f4628cf30" providerId="ADAL" clId="{24A09877-0C91-AD4A-95FD-560ABF062460}" dt="2022-09-06T10:28:31.805" v="4426" actId="20577"/>
          <ac:spMkLst>
            <pc:docMk/>
            <pc:sldMk cId="3744441173" sldId="2147377719"/>
            <ac:spMk id="39" creationId="{08A71FDA-17C2-5092-75E5-CE424F8E318A}"/>
          </ac:spMkLst>
        </pc:spChg>
      </pc:sldChg>
      <pc:sldChg chg="add">
        <pc:chgData name="Sheerin Dahwan Aziz" userId="e815e7b8-19df-47df-8b61-f48f4628cf30" providerId="ADAL" clId="{24A09877-0C91-AD4A-95FD-560ABF062460}" dt="2022-09-06T10:28:42.175" v="4427" actId="2890"/>
        <pc:sldMkLst>
          <pc:docMk/>
          <pc:sldMk cId="2681235723" sldId="2147377720"/>
        </pc:sldMkLst>
      </pc:sldChg>
      <pc:sldChg chg="del modNotesTx">
        <pc:chgData name="Sheerin Dahwan Aziz" userId="e815e7b8-19df-47df-8b61-f48f4628cf30" providerId="ADAL" clId="{24A09877-0C91-AD4A-95FD-560ABF062460}" dt="2022-09-08T15:27:24.592" v="4952" actId="2696"/>
        <pc:sldMkLst>
          <pc:docMk/>
          <pc:sldMk cId="3744441173" sldId="2147377721"/>
        </pc:sldMkLst>
      </pc:sldChg>
      <pc:sldChg chg="del">
        <pc:chgData name="Sheerin Dahwan Aziz" userId="e815e7b8-19df-47df-8b61-f48f4628cf30" providerId="ADAL" clId="{24A09877-0C91-AD4A-95FD-560ABF062460}" dt="2022-09-08T08:49:46.931" v="4497" actId="2696"/>
        <pc:sldMkLst>
          <pc:docMk/>
          <pc:sldMk cId="2681235723" sldId="2147377722"/>
        </pc:sldMkLst>
      </pc:sldChg>
    </pc:docChg>
  </pc:docChgLst>
  <pc:docChgLst>
    <pc:chgData name="Subdirektorat Pengembangan Kerangka Sampel" userId="S::kci@license365bps.onmicrosoft.com::4f70056e-a2de-4000-b501-975e1dd7f32d" providerId="AD" clId="Web-{C75B7648-124B-5925-1EC2-E0B1F5FA897B}"/>
    <pc:docChg chg="modSld">
      <pc:chgData name="Subdirektorat Pengembangan Kerangka Sampel" userId="S::kci@license365bps.onmicrosoft.com::4f70056e-a2de-4000-b501-975e1dd7f32d" providerId="AD" clId="Web-{C75B7648-124B-5925-1EC2-E0B1F5FA897B}" dt="2022-09-02T09:34:34.107" v="117"/>
      <pc:docMkLst>
        <pc:docMk/>
      </pc:docMkLst>
      <pc:sldChg chg="modNotes">
        <pc:chgData name="Subdirektorat Pengembangan Kerangka Sampel" userId="S::kci@license365bps.onmicrosoft.com::4f70056e-a2de-4000-b501-975e1dd7f32d" providerId="AD" clId="Web-{C75B7648-124B-5925-1EC2-E0B1F5FA897B}" dt="2022-09-02T09:34:34.107" v="117"/>
        <pc:sldMkLst>
          <pc:docMk/>
          <pc:sldMk cId="1318175893" sldId="2147377655"/>
        </pc:sldMkLst>
      </pc:sldChg>
    </pc:docChg>
  </pc:docChgLst>
  <pc:docChgLst>
    <pc:chgData name="Guest User" userId="S::urn:spo:anon#7ada0a8e8abb5ec82077d75fb521f06559bb07ec2831f747673e605c8288b8b4::" providerId="AD" clId="Web-{F8B398AC-A3BE-0178-F066-6680A5744A53}"/>
    <pc:docChg chg="addSld delSld modSld sldOrd">
      <pc:chgData name="Guest User" userId="S::urn:spo:anon#7ada0a8e8abb5ec82077d75fb521f06559bb07ec2831f747673e605c8288b8b4::" providerId="AD" clId="Web-{F8B398AC-A3BE-0178-F066-6680A5744A53}" dt="2022-09-05T01:39:14.819" v="17"/>
      <pc:docMkLst>
        <pc:docMk/>
      </pc:docMkLst>
      <pc:sldChg chg="modNotes">
        <pc:chgData name="Guest User" userId="S::urn:spo:anon#7ada0a8e8abb5ec82077d75fb521f06559bb07ec2831f747673e605c8288b8b4::" providerId="AD" clId="Web-{F8B398AC-A3BE-0178-F066-6680A5744A53}" dt="2022-09-05T01:39:14.819" v="17"/>
        <pc:sldMkLst>
          <pc:docMk/>
          <pc:sldMk cId="3693509248" sldId="268"/>
        </pc:sldMkLst>
      </pc:sldChg>
      <pc:sldChg chg="modSp add replId">
        <pc:chgData name="Guest User" userId="S::urn:spo:anon#7ada0a8e8abb5ec82077d75fb521f06559bb07ec2831f747673e605c8288b8b4::" providerId="AD" clId="Web-{F8B398AC-A3BE-0178-F066-6680A5744A53}" dt="2022-09-05T01:36:52.956" v="12" actId="20577"/>
        <pc:sldMkLst>
          <pc:docMk/>
          <pc:sldMk cId="1973316139" sldId="2147377708"/>
        </pc:sldMkLst>
        <pc:spChg chg="mod">
          <ac:chgData name="Guest User" userId="S::urn:spo:anon#7ada0a8e8abb5ec82077d75fb521f06559bb07ec2831f747673e605c8288b8b4::" providerId="AD" clId="Web-{F8B398AC-A3BE-0178-F066-6680A5744A53}" dt="2022-09-05T01:36:45.440" v="4" actId="20577"/>
          <ac:spMkLst>
            <pc:docMk/>
            <pc:sldMk cId="1973316139" sldId="2147377708"/>
            <ac:spMk id="25" creationId="{0603189F-3264-5960-E036-BBAFF61C0A25}"/>
          </ac:spMkLst>
        </pc:spChg>
        <pc:spChg chg="mod">
          <ac:chgData name="Guest User" userId="S::urn:spo:anon#7ada0a8e8abb5ec82077d75fb521f06559bb07ec2831f747673e605c8288b8b4::" providerId="AD" clId="Web-{F8B398AC-A3BE-0178-F066-6680A5744A53}" dt="2022-09-05T01:36:52.956" v="12" actId="20577"/>
          <ac:spMkLst>
            <pc:docMk/>
            <pc:sldMk cId="1973316139" sldId="2147377708"/>
            <ac:spMk id="39" creationId="{08A71FDA-17C2-5092-75E5-CE424F8E318A}"/>
          </ac:spMkLst>
        </pc:spChg>
      </pc:sldChg>
      <pc:sldChg chg="add ord replId">
        <pc:chgData name="Guest User" userId="S::urn:spo:anon#7ada0a8e8abb5ec82077d75fb521f06559bb07ec2831f747673e605c8288b8b4::" providerId="AD" clId="Web-{F8B398AC-A3BE-0178-F066-6680A5744A53}" dt="2022-09-05T01:38:24.380" v="16"/>
        <pc:sldMkLst>
          <pc:docMk/>
          <pc:sldMk cId="651501985" sldId="2147377709"/>
        </pc:sldMkLst>
      </pc:sldChg>
      <pc:sldChg chg="add del replId">
        <pc:chgData name="Guest User" userId="S::urn:spo:anon#7ada0a8e8abb5ec82077d75fb521f06559bb07ec2831f747673e605c8288b8b4::" providerId="AD" clId="Web-{F8B398AC-A3BE-0178-F066-6680A5744A53}" dt="2022-09-05T01:38:09.583" v="14"/>
        <pc:sldMkLst>
          <pc:docMk/>
          <pc:sldMk cId="3519142554" sldId="2147377709"/>
        </pc:sldMkLst>
      </pc:sldChg>
    </pc:docChg>
  </pc:docChgLst>
  <pc:docChgLst>
    <pc:chgData name="Angsoka Dewi" userId="S::angsoka.dewi@license365bps.onmicrosoft.com::4e428032-2782-459b-9bcd-dde69bcc7f37" providerId="AD" clId="Web-{EA9F683B-78D6-5283-808C-78CAB6056C7D}"/>
    <pc:docChg chg="addSld delSld modSld">
      <pc:chgData name="Angsoka Dewi" userId="S::angsoka.dewi@license365bps.onmicrosoft.com::4e428032-2782-459b-9bcd-dde69bcc7f37" providerId="AD" clId="Web-{EA9F683B-78D6-5283-808C-78CAB6056C7D}" dt="2022-09-10T05:21:45.642" v="881"/>
      <pc:docMkLst>
        <pc:docMk/>
      </pc:docMkLst>
      <pc:sldChg chg="modNotes">
        <pc:chgData name="Angsoka Dewi" userId="S::angsoka.dewi@license365bps.onmicrosoft.com::4e428032-2782-459b-9bcd-dde69bcc7f37" providerId="AD" clId="Web-{EA9F683B-78D6-5283-808C-78CAB6056C7D}" dt="2022-09-10T01:43:55.699" v="124"/>
        <pc:sldMkLst>
          <pc:docMk/>
          <pc:sldMk cId="3693509248" sldId="268"/>
        </pc:sldMkLst>
      </pc:sldChg>
      <pc:sldChg chg="del">
        <pc:chgData name="Angsoka Dewi" userId="S::angsoka.dewi@license365bps.onmicrosoft.com::4e428032-2782-459b-9bcd-dde69bcc7f37" providerId="AD" clId="Web-{EA9F683B-78D6-5283-808C-78CAB6056C7D}" dt="2022-09-10T04:22:19.275" v="539"/>
        <pc:sldMkLst>
          <pc:docMk/>
          <pc:sldMk cId="2798381725" sldId="4409"/>
        </pc:sldMkLst>
      </pc:sldChg>
      <pc:sldChg chg="del">
        <pc:chgData name="Angsoka Dewi" userId="S::angsoka.dewi@license365bps.onmicrosoft.com::4e428032-2782-459b-9bcd-dde69bcc7f37" providerId="AD" clId="Web-{EA9F683B-78D6-5283-808C-78CAB6056C7D}" dt="2022-09-10T04:22:19.260" v="538"/>
        <pc:sldMkLst>
          <pc:docMk/>
          <pc:sldMk cId="1345962007" sldId="4410"/>
        </pc:sldMkLst>
      </pc:sldChg>
      <pc:sldChg chg="del">
        <pc:chgData name="Angsoka Dewi" userId="S::angsoka.dewi@license365bps.onmicrosoft.com::4e428032-2782-459b-9bcd-dde69bcc7f37" providerId="AD" clId="Web-{EA9F683B-78D6-5283-808C-78CAB6056C7D}" dt="2022-09-10T04:22:19.228" v="537"/>
        <pc:sldMkLst>
          <pc:docMk/>
          <pc:sldMk cId="790291362" sldId="4412"/>
        </pc:sldMkLst>
      </pc:sldChg>
      <pc:sldChg chg="delSp">
        <pc:chgData name="Angsoka Dewi" userId="S::angsoka.dewi@license365bps.onmicrosoft.com::4e428032-2782-459b-9bcd-dde69bcc7f37" providerId="AD" clId="Web-{EA9F683B-78D6-5283-808C-78CAB6056C7D}" dt="2022-09-10T04:07:54.652" v="531"/>
        <pc:sldMkLst>
          <pc:docMk/>
          <pc:sldMk cId="1318175893" sldId="2147377655"/>
        </pc:sldMkLst>
        <pc:spChg chg="del">
          <ac:chgData name="Angsoka Dewi" userId="S::angsoka.dewi@license365bps.onmicrosoft.com::4e428032-2782-459b-9bcd-dde69bcc7f37" providerId="AD" clId="Web-{EA9F683B-78D6-5283-808C-78CAB6056C7D}" dt="2022-09-10T04:07:54.652" v="531"/>
          <ac:spMkLst>
            <pc:docMk/>
            <pc:sldMk cId="1318175893" sldId="2147377655"/>
            <ac:spMk id="4" creationId="{04CA88A3-DFCF-B99F-0137-79F594B943C7}"/>
          </ac:spMkLst>
        </pc:spChg>
      </pc:sldChg>
      <pc:sldChg chg="addSp delSp modSp">
        <pc:chgData name="Angsoka Dewi" userId="S::angsoka.dewi@license365bps.onmicrosoft.com::4e428032-2782-459b-9bcd-dde69bcc7f37" providerId="AD" clId="Web-{EA9F683B-78D6-5283-808C-78CAB6056C7D}" dt="2022-09-10T03:05:18.991" v="500"/>
        <pc:sldMkLst>
          <pc:docMk/>
          <pc:sldMk cId="1422165405" sldId="2147377685"/>
        </pc:sldMkLst>
        <pc:spChg chg="add mod">
          <ac:chgData name="Angsoka Dewi" userId="S::angsoka.dewi@license365bps.onmicrosoft.com::4e428032-2782-459b-9bcd-dde69bcc7f37" providerId="AD" clId="Web-{EA9F683B-78D6-5283-808C-78CAB6056C7D}" dt="2022-09-10T02:58:40.077" v="473" actId="1076"/>
          <ac:spMkLst>
            <pc:docMk/>
            <pc:sldMk cId="1422165405" sldId="2147377685"/>
            <ac:spMk id="7" creationId="{13B67CB3-27E0-AE15-8A65-88C48B8C1A92}"/>
          </ac:spMkLst>
        </pc:spChg>
        <pc:spChg chg="mod">
          <ac:chgData name="Angsoka Dewi" userId="S::angsoka.dewi@license365bps.onmicrosoft.com::4e428032-2782-459b-9bcd-dde69bcc7f37" providerId="AD" clId="Web-{EA9F683B-78D6-5283-808C-78CAB6056C7D}" dt="2022-09-10T03:03:17.692" v="486" actId="14100"/>
          <ac:spMkLst>
            <pc:docMk/>
            <pc:sldMk cId="1422165405" sldId="2147377685"/>
            <ac:spMk id="23" creationId="{D9C483B4-2089-B733-1E7C-C4C865B48CCE}"/>
          </ac:spMkLst>
        </pc:spChg>
        <pc:spChg chg="add mod">
          <ac:chgData name="Angsoka Dewi" userId="S::angsoka.dewi@license365bps.onmicrosoft.com::4e428032-2782-459b-9bcd-dde69bcc7f37" providerId="AD" clId="Web-{EA9F683B-78D6-5283-808C-78CAB6056C7D}" dt="2022-09-10T02:57:29.935" v="465" actId="1076"/>
          <ac:spMkLst>
            <pc:docMk/>
            <pc:sldMk cId="1422165405" sldId="2147377685"/>
            <ac:spMk id="25" creationId="{8CB392C0-EDE2-4B54-BB07-6AEC02F2937F}"/>
          </ac:spMkLst>
        </pc:spChg>
        <pc:spChg chg="add mod">
          <ac:chgData name="Angsoka Dewi" userId="S::angsoka.dewi@license365bps.onmicrosoft.com::4e428032-2782-459b-9bcd-dde69bcc7f37" providerId="AD" clId="Web-{EA9F683B-78D6-5283-808C-78CAB6056C7D}" dt="2022-09-10T03:04:09.615" v="494"/>
          <ac:spMkLst>
            <pc:docMk/>
            <pc:sldMk cId="1422165405" sldId="2147377685"/>
            <ac:spMk id="34" creationId="{4FEFA7A4-02C9-1D0F-8818-C2240A08B84B}"/>
          </ac:spMkLst>
        </pc:spChg>
        <pc:spChg chg="add mod">
          <ac:chgData name="Angsoka Dewi" userId="S::angsoka.dewi@license365bps.onmicrosoft.com::4e428032-2782-459b-9bcd-dde69bcc7f37" providerId="AD" clId="Web-{EA9F683B-78D6-5283-808C-78CAB6056C7D}" dt="2022-09-10T03:04:50.928" v="499" actId="14100"/>
          <ac:spMkLst>
            <pc:docMk/>
            <pc:sldMk cId="1422165405" sldId="2147377685"/>
            <ac:spMk id="36" creationId="{C9910C78-68B0-FF00-B39A-D16075EB0509}"/>
          </ac:spMkLst>
        </pc:spChg>
        <pc:cxnChg chg="add del mod">
          <ac:chgData name="Angsoka Dewi" userId="S::angsoka.dewi@license365bps.onmicrosoft.com::4e428032-2782-459b-9bcd-dde69bcc7f37" providerId="AD" clId="Web-{EA9F683B-78D6-5283-808C-78CAB6056C7D}" dt="2022-09-10T02:57:37.576" v="467"/>
          <ac:cxnSpMkLst>
            <pc:docMk/>
            <pc:sldMk cId="1422165405" sldId="2147377685"/>
            <ac:cxnSpMk id="26" creationId="{1CEC4190-851A-75BE-7837-8DC3EE3AB9DB}"/>
          </ac:cxnSpMkLst>
        </pc:cxnChg>
        <pc:cxnChg chg="add del mod">
          <ac:chgData name="Angsoka Dewi" userId="S::angsoka.dewi@license365bps.onmicrosoft.com::4e428032-2782-459b-9bcd-dde69bcc7f37" providerId="AD" clId="Web-{EA9F683B-78D6-5283-808C-78CAB6056C7D}" dt="2022-09-10T02:57:21.419" v="464"/>
          <ac:cxnSpMkLst>
            <pc:docMk/>
            <pc:sldMk cId="1422165405" sldId="2147377685"/>
            <ac:cxnSpMk id="28" creationId="{2720135F-1507-8696-2C79-1E3DBBBE87FE}"/>
          </ac:cxnSpMkLst>
        </pc:cxnChg>
        <pc:cxnChg chg="add mod">
          <ac:chgData name="Angsoka Dewi" userId="S::angsoka.dewi@license365bps.onmicrosoft.com::4e428032-2782-459b-9bcd-dde69bcc7f37" providerId="AD" clId="Web-{EA9F683B-78D6-5283-808C-78CAB6056C7D}" dt="2022-09-10T02:59:48.328" v="483" actId="14100"/>
          <ac:cxnSpMkLst>
            <pc:docMk/>
            <pc:sldMk cId="1422165405" sldId="2147377685"/>
            <ac:cxnSpMk id="32" creationId="{5BD1F39E-188B-6B55-8293-1203C23F21F7}"/>
          </ac:cxnSpMkLst>
        </pc:cxnChg>
        <pc:cxnChg chg="add mod">
          <ac:chgData name="Angsoka Dewi" userId="S::angsoka.dewi@license365bps.onmicrosoft.com::4e428032-2782-459b-9bcd-dde69bcc7f37" providerId="AD" clId="Web-{EA9F683B-78D6-5283-808C-78CAB6056C7D}" dt="2022-09-10T03:00:33.267" v="485" actId="1076"/>
          <ac:cxnSpMkLst>
            <pc:docMk/>
            <pc:sldMk cId="1422165405" sldId="2147377685"/>
            <ac:cxnSpMk id="33" creationId="{C3E0C600-5CE9-5769-FEC4-F5F560570DB0}"/>
          </ac:cxnSpMkLst>
        </pc:cxnChg>
        <pc:cxnChg chg="add del">
          <ac:chgData name="Angsoka Dewi" userId="S::angsoka.dewi@license365bps.onmicrosoft.com::4e428032-2782-459b-9bcd-dde69bcc7f37" providerId="AD" clId="Web-{EA9F683B-78D6-5283-808C-78CAB6056C7D}" dt="2022-09-10T03:05:18.991" v="500"/>
          <ac:cxnSpMkLst>
            <pc:docMk/>
            <pc:sldMk cId="1422165405" sldId="2147377685"/>
            <ac:cxnSpMk id="35" creationId="{BB76B16D-20BB-0B4D-7343-8D2C047E1E39}"/>
          </ac:cxnSpMkLst>
        </pc:cxnChg>
      </pc:sldChg>
      <pc:sldChg chg="modNotes">
        <pc:chgData name="Angsoka Dewi" userId="S::angsoka.dewi@license365bps.onmicrosoft.com::4e428032-2782-459b-9bcd-dde69bcc7f37" providerId="AD" clId="Web-{EA9F683B-78D6-5283-808C-78CAB6056C7D}" dt="2022-09-10T01:53:13.156" v="360"/>
        <pc:sldMkLst>
          <pc:docMk/>
          <pc:sldMk cId="1581925396" sldId="2147377686"/>
        </pc:sldMkLst>
      </pc:sldChg>
      <pc:sldChg chg="modSp del modNotes">
        <pc:chgData name="Angsoka Dewi" userId="S::angsoka.dewi@license365bps.onmicrosoft.com::4e428032-2782-459b-9bcd-dde69bcc7f37" providerId="AD" clId="Web-{EA9F683B-78D6-5283-808C-78CAB6056C7D}" dt="2022-09-10T04:22:19.291" v="541"/>
        <pc:sldMkLst>
          <pc:docMk/>
          <pc:sldMk cId="2330234314" sldId="2147377707"/>
        </pc:sldMkLst>
        <pc:spChg chg="mod">
          <ac:chgData name="Angsoka Dewi" userId="S::angsoka.dewi@license365bps.onmicrosoft.com::4e428032-2782-459b-9bcd-dde69bcc7f37" providerId="AD" clId="Web-{EA9F683B-78D6-5283-808C-78CAB6056C7D}" dt="2022-09-10T03:49:24.363" v="530" actId="20577"/>
          <ac:spMkLst>
            <pc:docMk/>
            <pc:sldMk cId="2330234314" sldId="2147377707"/>
            <ac:spMk id="5" creationId="{0C2065B9-5E48-E13C-5740-1308C0431797}"/>
          </ac:spMkLst>
        </pc:spChg>
      </pc:sldChg>
      <pc:sldChg chg="del">
        <pc:chgData name="Angsoka Dewi" userId="S::angsoka.dewi@license365bps.onmicrosoft.com::4e428032-2782-459b-9bcd-dde69bcc7f37" providerId="AD" clId="Web-{EA9F683B-78D6-5283-808C-78CAB6056C7D}" dt="2022-09-10T04:22:19.275" v="540"/>
        <pc:sldMkLst>
          <pc:docMk/>
          <pc:sldMk cId="1973316139" sldId="2147377708"/>
        </pc:sldMkLst>
      </pc:sldChg>
      <pc:sldChg chg="modSp">
        <pc:chgData name="Angsoka Dewi" userId="S::angsoka.dewi@license365bps.onmicrosoft.com::4e428032-2782-459b-9bcd-dde69bcc7f37" providerId="AD" clId="Web-{EA9F683B-78D6-5283-808C-78CAB6056C7D}" dt="2022-09-10T04:22:14.869" v="536" actId="20577"/>
        <pc:sldMkLst>
          <pc:docMk/>
          <pc:sldMk cId="2733817933" sldId="2147377717"/>
        </pc:sldMkLst>
        <pc:spChg chg="mod">
          <ac:chgData name="Angsoka Dewi" userId="S::angsoka.dewi@license365bps.onmicrosoft.com::4e428032-2782-459b-9bcd-dde69bcc7f37" providerId="AD" clId="Web-{EA9F683B-78D6-5283-808C-78CAB6056C7D}" dt="2022-09-10T04:22:14.869" v="536" actId="20577"/>
          <ac:spMkLst>
            <pc:docMk/>
            <pc:sldMk cId="2733817933" sldId="2147377717"/>
            <ac:spMk id="39" creationId="{08A71FDA-17C2-5092-75E5-CE424F8E318A}"/>
          </ac:spMkLst>
        </pc:spChg>
      </pc:sldChg>
      <pc:sldChg chg="modSp">
        <pc:chgData name="Angsoka Dewi" userId="S::angsoka.dewi@license365bps.onmicrosoft.com::4e428032-2782-459b-9bcd-dde69bcc7f37" providerId="AD" clId="Web-{EA9F683B-78D6-5283-808C-78CAB6056C7D}" dt="2022-09-10T05:21:45.642" v="881"/>
        <pc:sldMkLst>
          <pc:docMk/>
          <pc:sldMk cId="3816512403" sldId="2147377719"/>
        </pc:sldMkLst>
        <pc:graphicFrameChg chg="mod modGraphic">
          <ac:chgData name="Angsoka Dewi" userId="S::angsoka.dewi@license365bps.onmicrosoft.com::4e428032-2782-459b-9bcd-dde69bcc7f37" providerId="AD" clId="Web-{EA9F683B-78D6-5283-808C-78CAB6056C7D}" dt="2022-09-10T05:21:45.642" v="881"/>
          <ac:graphicFrameMkLst>
            <pc:docMk/>
            <pc:sldMk cId="3816512403" sldId="2147377719"/>
            <ac:graphicFrameMk id="13" creationId="{0E297F8B-FE1B-2028-091F-A288E2C3506C}"/>
          </ac:graphicFrameMkLst>
        </pc:graphicFrameChg>
      </pc:sldChg>
      <pc:sldChg chg="modSp">
        <pc:chgData name="Angsoka Dewi" userId="S::angsoka.dewi@license365bps.onmicrosoft.com::4e428032-2782-459b-9bcd-dde69bcc7f37" providerId="AD" clId="Web-{EA9F683B-78D6-5283-808C-78CAB6056C7D}" dt="2022-09-10T05:13:15.535" v="818"/>
        <pc:sldMkLst>
          <pc:docMk/>
          <pc:sldMk cId="2207309236" sldId="2147377720"/>
        </pc:sldMkLst>
        <pc:graphicFrameChg chg="mod modGraphic">
          <ac:chgData name="Angsoka Dewi" userId="S::angsoka.dewi@license365bps.onmicrosoft.com::4e428032-2782-459b-9bcd-dde69bcc7f37" providerId="AD" clId="Web-{EA9F683B-78D6-5283-808C-78CAB6056C7D}" dt="2022-09-10T05:13:15.535" v="818"/>
          <ac:graphicFrameMkLst>
            <pc:docMk/>
            <pc:sldMk cId="2207309236" sldId="2147377720"/>
            <ac:graphicFrameMk id="13" creationId="{0E297F8B-FE1B-2028-091F-A288E2C3506C}"/>
          </ac:graphicFrameMkLst>
        </pc:graphicFrameChg>
      </pc:sldChg>
      <pc:sldChg chg="modNotes">
        <pc:chgData name="Angsoka Dewi" userId="S::angsoka.dewi@license365bps.onmicrosoft.com::4e428032-2782-459b-9bcd-dde69bcc7f37" providerId="AD" clId="Web-{EA9F683B-78D6-5283-808C-78CAB6056C7D}" dt="2022-09-10T04:23:28.168" v="576"/>
        <pc:sldMkLst>
          <pc:docMk/>
          <pc:sldMk cId="1235740426" sldId="2147377724"/>
        </pc:sldMkLst>
      </pc:sldChg>
      <pc:sldChg chg="add">
        <pc:chgData name="Angsoka Dewi" userId="S::angsoka.dewi@license365bps.onmicrosoft.com::4e428032-2782-459b-9bcd-dde69bcc7f37" providerId="AD" clId="Web-{EA9F683B-78D6-5283-808C-78CAB6056C7D}" dt="2022-09-10T04:22:27.651" v="542"/>
        <pc:sldMkLst>
          <pc:docMk/>
          <pc:sldMk cId="1033741133" sldId="2147377726"/>
        </pc:sldMkLst>
      </pc:sldChg>
      <pc:sldChg chg="add">
        <pc:chgData name="Angsoka Dewi" userId="S::angsoka.dewi@license365bps.onmicrosoft.com::4e428032-2782-459b-9bcd-dde69bcc7f37" providerId="AD" clId="Web-{EA9F683B-78D6-5283-808C-78CAB6056C7D}" dt="2022-09-10T04:22:28.057" v="543"/>
        <pc:sldMkLst>
          <pc:docMk/>
          <pc:sldMk cId="2544294315" sldId="2147377727"/>
        </pc:sldMkLst>
      </pc:sldChg>
      <pc:sldChg chg="add">
        <pc:chgData name="Angsoka Dewi" userId="S::angsoka.dewi@license365bps.onmicrosoft.com::4e428032-2782-459b-9bcd-dde69bcc7f37" providerId="AD" clId="Web-{EA9F683B-78D6-5283-808C-78CAB6056C7D}" dt="2022-09-10T04:22:28.447" v="544"/>
        <pc:sldMkLst>
          <pc:docMk/>
          <pc:sldMk cId="2886106596" sldId="2147377728"/>
        </pc:sldMkLst>
      </pc:sldChg>
      <pc:sldChg chg="add">
        <pc:chgData name="Angsoka Dewi" userId="S::angsoka.dewi@license365bps.onmicrosoft.com::4e428032-2782-459b-9bcd-dde69bcc7f37" providerId="AD" clId="Web-{EA9F683B-78D6-5283-808C-78CAB6056C7D}" dt="2022-09-10T04:22:28.541" v="545"/>
        <pc:sldMkLst>
          <pc:docMk/>
          <pc:sldMk cId="1553103248" sldId="2147377729"/>
        </pc:sldMkLst>
      </pc:sldChg>
      <pc:sldChg chg="add">
        <pc:chgData name="Angsoka Dewi" userId="S::angsoka.dewi@license365bps.onmicrosoft.com::4e428032-2782-459b-9bcd-dde69bcc7f37" providerId="AD" clId="Web-{EA9F683B-78D6-5283-808C-78CAB6056C7D}" dt="2022-09-10T04:22:28.651" v="546"/>
        <pc:sldMkLst>
          <pc:docMk/>
          <pc:sldMk cId="293844287" sldId="2147377730"/>
        </pc:sldMkLst>
      </pc:sldChg>
    </pc:docChg>
  </pc:docChgLst>
  <pc:docChgLst>
    <pc:chgData name="Angsoka Dewi" userId="S::angsoka.dewi@license365bps.onmicrosoft.com::4e428032-2782-459b-9bcd-dde69bcc7f37" providerId="AD" clId="Web-{D70376BB-E764-424F-63F2-C30E140CE820}"/>
    <pc:docChg chg="modSld">
      <pc:chgData name="Angsoka Dewi" userId="S::angsoka.dewi@license365bps.onmicrosoft.com::4e428032-2782-459b-9bcd-dde69bcc7f37" providerId="AD" clId="Web-{D70376BB-E764-424F-63F2-C30E140CE820}" dt="2022-09-06T10:30:58.805" v="29"/>
      <pc:docMkLst>
        <pc:docMk/>
      </pc:docMkLst>
      <pc:sldChg chg="modNotes">
        <pc:chgData name="Angsoka Dewi" userId="S::angsoka.dewi@license365bps.onmicrosoft.com::4e428032-2782-459b-9bcd-dde69bcc7f37" providerId="AD" clId="Web-{D70376BB-E764-424F-63F2-C30E140CE820}" dt="2022-09-06T10:30:58.805" v="29"/>
        <pc:sldMkLst>
          <pc:docMk/>
          <pc:sldMk cId="2057337531" sldId="2147377679"/>
        </pc:sldMkLst>
      </pc:sldChg>
    </pc:docChg>
  </pc:docChgLst>
  <pc:docChgLst>
    <pc:chgData name="Angsoka Dewi" userId="S::angsoka.dewi@license365bps.onmicrosoft.com::4e428032-2782-459b-9bcd-dde69bcc7f37" providerId="AD" clId="Web-{11072C13-8ED4-C87E-BB05-F3BD0EDA6571}"/>
    <pc:docChg chg="modSld">
      <pc:chgData name="Angsoka Dewi" userId="S::angsoka.dewi@license365bps.onmicrosoft.com::4e428032-2782-459b-9bcd-dde69bcc7f37" providerId="AD" clId="Web-{11072C13-8ED4-C87E-BB05-F3BD0EDA6571}" dt="2022-09-08T11:01:33.125" v="522"/>
      <pc:docMkLst>
        <pc:docMk/>
      </pc:docMkLst>
      <pc:sldChg chg="modNotes">
        <pc:chgData name="Angsoka Dewi" userId="S::angsoka.dewi@license365bps.onmicrosoft.com::4e428032-2782-459b-9bcd-dde69bcc7f37" providerId="AD" clId="Web-{11072C13-8ED4-C87E-BB05-F3BD0EDA6571}" dt="2022-09-08T10:45:33.938" v="239"/>
        <pc:sldMkLst>
          <pc:docMk/>
          <pc:sldMk cId="3693509248" sldId="268"/>
        </pc:sldMkLst>
      </pc:sldChg>
      <pc:sldChg chg="modSp modNotes">
        <pc:chgData name="Angsoka Dewi" userId="S::angsoka.dewi@license365bps.onmicrosoft.com::4e428032-2782-459b-9bcd-dde69bcc7f37" providerId="AD" clId="Web-{11072C13-8ED4-C87E-BB05-F3BD0EDA6571}" dt="2022-09-08T11:01:33.125" v="522"/>
        <pc:sldMkLst>
          <pc:docMk/>
          <pc:sldMk cId="1581925396" sldId="2147377686"/>
        </pc:sldMkLst>
        <pc:spChg chg="mod">
          <ac:chgData name="Angsoka Dewi" userId="S::angsoka.dewi@license365bps.onmicrosoft.com::4e428032-2782-459b-9bcd-dde69bcc7f37" providerId="AD" clId="Web-{11072C13-8ED4-C87E-BB05-F3BD0EDA6571}" dt="2022-09-08T10:42:46.777" v="215" actId="20577"/>
          <ac:spMkLst>
            <pc:docMk/>
            <pc:sldMk cId="1581925396" sldId="2147377686"/>
            <ac:spMk id="28" creationId="{EF9E1BBF-C5C1-710C-193B-4F6FB73807C4}"/>
          </ac:spMkLst>
        </pc:spChg>
      </pc:sldChg>
      <pc:sldChg chg="modNotes">
        <pc:chgData name="Angsoka Dewi" userId="S::angsoka.dewi@license365bps.onmicrosoft.com::4e428032-2782-459b-9bcd-dde69bcc7f37" providerId="AD" clId="Web-{11072C13-8ED4-C87E-BB05-F3BD0EDA6571}" dt="2022-09-08T10:42:22.042" v="212"/>
        <pc:sldMkLst>
          <pc:docMk/>
          <pc:sldMk cId="1973316139" sldId="2147377708"/>
        </pc:sldMkLst>
      </pc:sldChg>
    </pc:docChg>
  </pc:docChgLst>
  <pc:docChgLst>
    <pc:chgData name="Angsoka Dewi" userId="S::angsoka.dewi@license365bps.onmicrosoft.com::4e428032-2782-459b-9bcd-dde69bcc7f37" providerId="AD" clId="Web-{B9CFC730-63A8-9F8C-E774-AE886AAB5442}"/>
    <pc:docChg chg="modSld">
      <pc:chgData name="Angsoka Dewi" userId="S::angsoka.dewi@license365bps.onmicrosoft.com::4e428032-2782-459b-9bcd-dde69bcc7f37" providerId="AD" clId="Web-{B9CFC730-63A8-9F8C-E774-AE886AAB5442}" dt="2022-09-11T15:21:50.591" v="35" actId="20577"/>
      <pc:docMkLst>
        <pc:docMk/>
      </pc:docMkLst>
      <pc:sldChg chg="modSp">
        <pc:chgData name="Angsoka Dewi" userId="S::angsoka.dewi@license365bps.onmicrosoft.com::4e428032-2782-459b-9bcd-dde69bcc7f37" providerId="AD" clId="Web-{B9CFC730-63A8-9F8C-E774-AE886AAB5442}" dt="2022-09-11T15:21:25.043" v="31" actId="20577"/>
        <pc:sldMkLst>
          <pc:docMk/>
          <pc:sldMk cId="3693509248" sldId="268"/>
        </pc:sldMkLst>
        <pc:spChg chg="mod">
          <ac:chgData name="Angsoka Dewi" userId="S::angsoka.dewi@license365bps.onmicrosoft.com::4e428032-2782-459b-9bcd-dde69bcc7f37" providerId="AD" clId="Web-{B9CFC730-63A8-9F8C-E774-AE886AAB5442}" dt="2022-09-11T15:21:25.043" v="31" actId="20577"/>
          <ac:spMkLst>
            <pc:docMk/>
            <pc:sldMk cId="3693509248" sldId="268"/>
            <ac:spMk id="42" creationId="{848E5D22-75D9-F08F-1F37-2B9FFDFDD31C}"/>
          </ac:spMkLst>
        </pc:spChg>
      </pc:sldChg>
      <pc:sldChg chg="delSp modSp">
        <pc:chgData name="Angsoka Dewi" userId="S::angsoka.dewi@license365bps.onmicrosoft.com::4e428032-2782-459b-9bcd-dde69bcc7f37" providerId="AD" clId="Web-{B9CFC730-63A8-9F8C-E774-AE886AAB5442}" dt="2022-09-11T15:19:40.445" v="9" actId="1076"/>
        <pc:sldMkLst>
          <pc:docMk/>
          <pc:sldMk cId="2057337531" sldId="2147377679"/>
        </pc:sldMkLst>
        <pc:spChg chg="mod">
          <ac:chgData name="Angsoka Dewi" userId="S::angsoka.dewi@license365bps.onmicrosoft.com::4e428032-2782-459b-9bcd-dde69bcc7f37" providerId="AD" clId="Web-{B9CFC730-63A8-9F8C-E774-AE886AAB5442}" dt="2022-09-11T15:19:40.445" v="9" actId="1076"/>
          <ac:spMkLst>
            <pc:docMk/>
            <pc:sldMk cId="2057337531" sldId="2147377679"/>
            <ac:spMk id="4" creationId="{6BBD74D4-31A6-C1C7-3E60-30A695672A4C}"/>
          </ac:spMkLst>
        </pc:spChg>
        <pc:spChg chg="mod">
          <ac:chgData name="Angsoka Dewi" userId="S::angsoka.dewi@license365bps.onmicrosoft.com::4e428032-2782-459b-9bcd-dde69bcc7f37" providerId="AD" clId="Web-{B9CFC730-63A8-9F8C-E774-AE886AAB5442}" dt="2022-09-11T15:19:26.554" v="6" actId="1076"/>
          <ac:spMkLst>
            <pc:docMk/>
            <pc:sldMk cId="2057337531" sldId="2147377679"/>
            <ac:spMk id="23" creationId="{13D5C876-5542-B8BF-5D92-9C3660994E1D}"/>
          </ac:spMkLst>
        </pc:spChg>
        <pc:picChg chg="mod">
          <ac:chgData name="Angsoka Dewi" userId="S::angsoka.dewi@license365bps.onmicrosoft.com::4e428032-2782-459b-9bcd-dde69bcc7f37" providerId="AD" clId="Web-{B9CFC730-63A8-9F8C-E774-AE886AAB5442}" dt="2022-09-11T15:19:33.242" v="7" actId="1076"/>
          <ac:picMkLst>
            <pc:docMk/>
            <pc:sldMk cId="2057337531" sldId="2147377679"/>
            <ac:picMk id="5" creationId="{4936FE51-6A8E-3097-1A5A-72375E50AA07}"/>
          </ac:picMkLst>
        </pc:picChg>
        <pc:picChg chg="del">
          <ac:chgData name="Angsoka Dewi" userId="S::angsoka.dewi@license365bps.onmicrosoft.com::4e428032-2782-459b-9bcd-dde69bcc7f37" providerId="AD" clId="Web-{B9CFC730-63A8-9F8C-E774-AE886AAB5442}" dt="2022-09-11T15:16:28.532" v="0"/>
          <ac:picMkLst>
            <pc:docMk/>
            <pc:sldMk cId="2057337531" sldId="2147377679"/>
            <ac:picMk id="7" creationId="{20E7C1DC-EE17-932F-7444-4EEAF45B2617}"/>
          </ac:picMkLst>
        </pc:picChg>
        <pc:picChg chg="mod">
          <ac:chgData name="Angsoka Dewi" userId="S::angsoka.dewi@license365bps.onmicrosoft.com::4e428032-2782-459b-9bcd-dde69bcc7f37" providerId="AD" clId="Web-{B9CFC730-63A8-9F8C-E774-AE886AAB5442}" dt="2022-09-11T15:19:36.757" v="8" actId="1076"/>
          <ac:picMkLst>
            <pc:docMk/>
            <pc:sldMk cId="2057337531" sldId="2147377679"/>
            <ac:picMk id="16" creationId="{2E8A3031-9B54-2E33-96BB-CA459818FFC2}"/>
          </ac:picMkLst>
        </pc:picChg>
      </pc:sldChg>
      <pc:sldChg chg="addSp delSp modSp">
        <pc:chgData name="Angsoka Dewi" userId="S::angsoka.dewi@license365bps.onmicrosoft.com::4e428032-2782-459b-9bcd-dde69bcc7f37" providerId="AD" clId="Web-{B9CFC730-63A8-9F8C-E774-AE886AAB5442}" dt="2022-09-11T15:20:36.588" v="21" actId="20577"/>
        <pc:sldMkLst>
          <pc:docMk/>
          <pc:sldMk cId="1422165405" sldId="2147377685"/>
        </pc:sldMkLst>
        <pc:spChg chg="add mod">
          <ac:chgData name="Angsoka Dewi" userId="S::angsoka.dewi@license365bps.onmicrosoft.com::4e428032-2782-459b-9bcd-dde69bcc7f37" providerId="AD" clId="Web-{B9CFC730-63A8-9F8C-E774-AE886AAB5442}" dt="2022-09-11T15:20:19.009" v="13" actId="1076"/>
          <ac:spMkLst>
            <pc:docMk/>
            <pc:sldMk cId="1422165405" sldId="2147377685"/>
            <ac:spMk id="26" creationId="{6CA72422-E35F-9D81-D210-1BEB3E6CBA7C}"/>
          </ac:spMkLst>
        </pc:spChg>
        <pc:spChg chg="add mod">
          <ac:chgData name="Angsoka Dewi" userId="S::angsoka.dewi@license365bps.onmicrosoft.com::4e428032-2782-459b-9bcd-dde69bcc7f37" providerId="AD" clId="Web-{B9CFC730-63A8-9F8C-E774-AE886AAB5442}" dt="2022-09-11T15:20:36.588" v="21" actId="20577"/>
          <ac:spMkLst>
            <pc:docMk/>
            <pc:sldMk cId="1422165405" sldId="2147377685"/>
            <ac:spMk id="40" creationId="{FF9D5A35-4F9B-F995-A81C-B247CFA73A98}"/>
          </ac:spMkLst>
        </pc:spChg>
        <pc:picChg chg="add del">
          <ac:chgData name="Angsoka Dewi" userId="S::angsoka.dewi@license365bps.onmicrosoft.com::4e428032-2782-459b-9bcd-dde69bcc7f37" providerId="AD" clId="Web-{B9CFC730-63A8-9F8C-E774-AE886AAB5442}" dt="2022-09-11T15:20:27.853" v="17"/>
          <ac:picMkLst>
            <pc:docMk/>
            <pc:sldMk cId="1422165405" sldId="2147377685"/>
            <ac:picMk id="35" creationId="{A521A7DF-CA94-0A01-9445-6D9E1800D4D9}"/>
          </ac:picMkLst>
        </pc:picChg>
        <pc:picChg chg="add del">
          <ac:chgData name="Angsoka Dewi" userId="S::angsoka.dewi@license365bps.onmicrosoft.com::4e428032-2782-459b-9bcd-dde69bcc7f37" providerId="AD" clId="Web-{B9CFC730-63A8-9F8C-E774-AE886AAB5442}" dt="2022-09-11T15:20:27.853" v="16"/>
          <ac:picMkLst>
            <pc:docMk/>
            <pc:sldMk cId="1422165405" sldId="2147377685"/>
            <ac:picMk id="39" creationId="{13402E9E-3B7C-B077-CA7F-36FE9F3929F0}"/>
          </ac:picMkLst>
        </pc:picChg>
      </pc:sldChg>
      <pc:sldChg chg="modSp">
        <pc:chgData name="Angsoka Dewi" userId="S::angsoka.dewi@license365bps.onmicrosoft.com::4e428032-2782-459b-9bcd-dde69bcc7f37" providerId="AD" clId="Web-{B9CFC730-63A8-9F8C-E774-AE886AAB5442}" dt="2022-09-11T15:21:50.591" v="35" actId="20577"/>
        <pc:sldMkLst>
          <pc:docMk/>
          <pc:sldMk cId="1581925396" sldId="2147377686"/>
        </pc:sldMkLst>
        <pc:spChg chg="mod">
          <ac:chgData name="Angsoka Dewi" userId="S::angsoka.dewi@license365bps.onmicrosoft.com::4e428032-2782-459b-9bcd-dde69bcc7f37" providerId="AD" clId="Web-{B9CFC730-63A8-9F8C-E774-AE886AAB5442}" dt="2022-09-11T15:21:50.591" v="35" actId="20577"/>
          <ac:spMkLst>
            <pc:docMk/>
            <pc:sldMk cId="1581925396" sldId="2147377686"/>
            <ac:spMk id="28" creationId="{EF9E1BBF-C5C1-710C-193B-4F6FB73807C4}"/>
          </ac:spMkLst>
        </pc:spChg>
      </pc:sldChg>
    </pc:docChg>
  </pc:docChgLst>
  <pc:docChgLst>
    <pc:chgData name="Angsoka Dewi" userId="S::angsoka.dewi@license365bps.onmicrosoft.com::4e428032-2782-459b-9bcd-dde69bcc7f37" providerId="AD" clId="Web-{E9EA992A-71E8-846F-B6CA-9A0AACBE1B9D}"/>
    <pc:docChg chg="modSld">
      <pc:chgData name="Angsoka Dewi" userId="S::angsoka.dewi@license365bps.onmicrosoft.com::4e428032-2782-459b-9bcd-dde69bcc7f37" providerId="AD" clId="Web-{E9EA992A-71E8-846F-B6CA-9A0AACBE1B9D}" dt="2022-09-08T09:34:03.037" v="1205"/>
      <pc:docMkLst>
        <pc:docMk/>
      </pc:docMkLst>
      <pc:sldChg chg="modNotes">
        <pc:chgData name="Angsoka Dewi" userId="S::angsoka.dewi@license365bps.onmicrosoft.com::4e428032-2782-459b-9bcd-dde69bcc7f37" providerId="AD" clId="Web-{E9EA992A-71E8-846F-B6CA-9A0AACBE1B9D}" dt="2022-09-08T08:15:00.203" v="1078"/>
        <pc:sldMkLst>
          <pc:docMk/>
          <pc:sldMk cId="3693509248" sldId="268"/>
        </pc:sldMkLst>
      </pc:sldChg>
      <pc:sldChg chg="modSp modNotes">
        <pc:chgData name="Angsoka Dewi" userId="S::angsoka.dewi@license365bps.onmicrosoft.com::4e428032-2782-459b-9bcd-dde69bcc7f37" providerId="AD" clId="Web-{E9EA992A-71E8-846F-B6CA-9A0AACBE1B9D}" dt="2022-09-08T07:06:03.653" v="46" actId="20577"/>
        <pc:sldMkLst>
          <pc:docMk/>
          <pc:sldMk cId="3951545814" sldId="281"/>
        </pc:sldMkLst>
        <pc:spChg chg="mod">
          <ac:chgData name="Angsoka Dewi" userId="S::angsoka.dewi@license365bps.onmicrosoft.com::4e428032-2782-459b-9bcd-dde69bcc7f37" providerId="AD" clId="Web-{E9EA992A-71E8-846F-B6CA-9A0AACBE1B9D}" dt="2022-09-08T07:06:03.653" v="46" actId="20577"/>
          <ac:spMkLst>
            <pc:docMk/>
            <pc:sldMk cId="3951545814" sldId="281"/>
            <ac:spMk id="8" creationId="{9845FF6E-481C-0461-94B5-06E8F8FA783B}"/>
          </ac:spMkLst>
        </pc:spChg>
        <pc:spChg chg="mod">
          <ac:chgData name="Angsoka Dewi" userId="S::angsoka.dewi@license365bps.onmicrosoft.com::4e428032-2782-459b-9bcd-dde69bcc7f37" providerId="AD" clId="Web-{E9EA992A-71E8-846F-B6CA-9A0AACBE1B9D}" dt="2022-09-08T05:29:31.525" v="40" actId="1076"/>
          <ac:spMkLst>
            <pc:docMk/>
            <pc:sldMk cId="3951545814" sldId="281"/>
            <ac:spMk id="13" creationId="{8CE54EEE-F5B2-95BB-3E47-B53843F18CC2}"/>
          </ac:spMkLst>
        </pc:spChg>
        <pc:spChg chg="mod">
          <ac:chgData name="Angsoka Dewi" userId="S::angsoka.dewi@license365bps.onmicrosoft.com::4e428032-2782-459b-9bcd-dde69bcc7f37" providerId="AD" clId="Web-{E9EA992A-71E8-846F-B6CA-9A0AACBE1B9D}" dt="2022-09-08T05:29:31.541" v="41" actId="1076"/>
          <ac:spMkLst>
            <pc:docMk/>
            <pc:sldMk cId="3951545814" sldId="281"/>
            <ac:spMk id="14" creationId="{682BF7A5-B94E-10CE-B796-56357D2A2C90}"/>
          </ac:spMkLst>
        </pc:spChg>
        <pc:spChg chg="mod">
          <ac:chgData name="Angsoka Dewi" userId="S::angsoka.dewi@license365bps.onmicrosoft.com::4e428032-2782-459b-9bcd-dde69bcc7f37" providerId="AD" clId="Web-{E9EA992A-71E8-846F-B6CA-9A0AACBE1B9D}" dt="2022-09-08T05:29:31.556" v="42" actId="1076"/>
          <ac:spMkLst>
            <pc:docMk/>
            <pc:sldMk cId="3951545814" sldId="281"/>
            <ac:spMk id="16" creationId="{F4DDEC1C-1995-2C7B-9381-504F4F9C75AF}"/>
          </ac:spMkLst>
        </pc:spChg>
        <pc:spChg chg="mod">
          <ac:chgData name="Angsoka Dewi" userId="S::angsoka.dewi@license365bps.onmicrosoft.com::4e428032-2782-459b-9bcd-dde69bcc7f37" providerId="AD" clId="Web-{E9EA992A-71E8-846F-B6CA-9A0AACBE1B9D}" dt="2022-09-08T05:29:43.713" v="45" actId="14100"/>
          <ac:spMkLst>
            <pc:docMk/>
            <pc:sldMk cId="3951545814" sldId="281"/>
            <ac:spMk id="21" creationId="{7C5E3D24-2F34-A8D0-95BF-7989928A8156}"/>
          </ac:spMkLst>
        </pc:spChg>
        <pc:picChg chg="mod">
          <ac:chgData name="Angsoka Dewi" userId="S::angsoka.dewi@license365bps.onmicrosoft.com::4e428032-2782-459b-9bcd-dde69bcc7f37" providerId="AD" clId="Web-{E9EA992A-71E8-846F-B6CA-9A0AACBE1B9D}" dt="2022-09-08T05:29:18.588" v="39" actId="1076"/>
          <ac:picMkLst>
            <pc:docMk/>
            <pc:sldMk cId="3951545814" sldId="281"/>
            <ac:picMk id="10" creationId="{21216C7A-4F17-AAFE-1B3A-3BF1F4A9453B}"/>
          </ac:picMkLst>
        </pc:picChg>
      </pc:sldChg>
      <pc:sldChg chg="modNotes">
        <pc:chgData name="Angsoka Dewi" userId="S::angsoka.dewi@license365bps.onmicrosoft.com::4e428032-2782-459b-9bcd-dde69bcc7f37" providerId="AD" clId="Web-{E9EA992A-71E8-846F-B6CA-9A0AACBE1B9D}" dt="2022-09-08T08:38:04.843" v="1199"/>
        <pc:sldMkLst>
          <pc:docMk/>
          <pc:sldMk cId="1581925396" sldId="2147377686"/>
        </pc:sldMkLst>
      </pc:sldChg>
      <pc:sldChg chg="modNotes">
        <pc:chgData name="Angsoka Dewi" userId="S::angsoka.dewi@license365bps.onmicrosoft.com::4e428032-2782-459b-9bcd-dde69bcc7f37" providerId="AD" clId="Web-{E9EA992A-71E8-846F-B6CA-9A0AACBE1B9D}" dt="2022-09-08T09:33:36.427" v="1200"/>
        <pc:sldMkLst>
          <pc:docMk/>
          <pc:sldMk cId="1728829286" sldId="2147377705"/>
        </pc:sldMkLst>
      </pc:sldChg>
      <pc:sldChg chg="modNotes">
        <pc:chgData name="Angsoka Dewi" userId="S::angsoka.dewi@license365bps.onmicrosoft.com::4e428032-2782-459b-9bcd-dde69bcc7f37" providerId="AD" clId="Web-{E9EA992A-71E8-846F-B6CA-9A0AACBE1B9D}" dt="2022-09-08T09:33:39.333" v="1201"/>
        <pc:sldMkLst>
          <pc:docMk/>
          <pc:sldMk cId="1289356003" sldId="2147377710"/>
        </pc:sldMkLst>
      </pc:sldChg>
      <pc:sldChg chg="modNotes">
        <pc:chgData name="Angsoka Dewi" userId="S::angsoka.dewi@license365bps.onmicrosoft.com::4e428032-2782-459b-9bcd-dde69bcc7f37" providerId="AD" clId="Web-{E9EA992A-71E8-846F-B6CA-9A0AACBE1B9D}" dt="2022-09-08T09:33:44.786" v="1202"/>
        <pc:sldMkLst>
          <pc:docMk/>
          <pc:sldMk cId="4146680467" sldId="2147377711"/>
        </pc:sldMkLst>
      </pc:sldChg>
      <pc:sldChg chg="modNotes">
        <pc:chgData name="Angsoka Dewi" userId="S::angsoka.dewi@license365bps.onmicrosoft.com::4e428032-2782-459b-9bcd-dde69bcc7f37" providerId="AD" clId="Web-{E9EA992A-71E8-846F-B6CA-9A0AACBE1B9D}" dt="2022-09-08T09:33:51.568" v="1203"/>
        <pc:sldMkLst>
          <pc:docMk/>
          <pc:sldMk cId="2343892987" sldId="2147377712"/>
        </pc:sldMkLst>
      </pc:sldChg>
      <pc:sldChg chg="modNotes">
        <pc:chgData name="Angsoka Dewi" userId="S::angsoka.dewi@license365bps.onmicrosoft.com::4e428032-2782-459b-9bcd-dde69bcc7f37" providerId="AD" clId="Web-{E9EA992A-71E8-846F-B6CA-9A0AACBE1B9D}" dt="2022-09-08T09:33:55.865" v="1204"/>
        <pc:sldMkLst>
          <pc:docMk/>
          <pc:sldMk cId="4132220729" sldId="2147377713"/>
        </pc:sldMkLst>
      </pc:sldChg>
      <pc:sldChg chg="modNotes">
        <pc:chgData name="Angsoka Dewi" userId="S::angsoka.dewi@license365bps.onmicrosoft.com::4e428032-2782-459b-9bcd-dde69bcc7f37" providerId="AD" clId="Web-{E9EA992A-71E8-846F-B6CA-9A0AACBE1B9D}" dt="2022-09-08T09:34:03.037" v="1205"/>
        <pc:sldMkLst>
          <pc:docMk/>
          <pc:sldMk cId="1124983222" sldId="2147377714"/>
        </pc:sldMkLst>
      </pc:sldChg>
      <pc:sldChg chg="delSp modSp modNotes">
        <pc:chgData name="Angsoka Dewi" userId="S::angsoka.dewi@license365bps.onmicrosoft.com::4e428032-2782-459b-9bcd-dde69bcc7f37" providerId="AD" clId="Web-{E9EA992A-71E8-846F-B6CA-9A0AACBE1B9D}" dt="2022-09-08T08:19:42.462" v="1142"/>
        <pc:sldMkLst>
          <pc:docMk/>
          <pc:sldMk cId="2733817933" sldId="2147377717"/>
        </pc:sldMkLst>
        <pc:spChg chg="del">
          <ac:chgData name="Angsoka Dewi" userId="S::angsoka.dewi@license365bps.onmicrosoft.com::4e428032-2782-459b-9bcd-dde69bcc7f37" providerId="AD" clId="Web-{E9EA992A-71E8-846F-B6CA-9A0AACBE1B9D}" dt="2022-09-08T08:19:42.462" v="1142"/>
          <ac:spMkLst>
            <pc:docMk/>
            <pc:sldMk cId="2733817933" sldId="2147377717"/>
            <ac:spMk id="17" creationId="{440A681A-B726-71B7-2874-80324287B8AF}"/>
          </ac:spMkLst>
        </pc:spChg>
        <pc:spChg chg="mod">
          <ac:chgData name="Angsoka Dewi" userId="S::angsoka.dewi@license365bps.onmicrosoft.com::4e428032-2782-459b-9bcd-dde69bcc7f37" providerId="AD" clId="Web-{E9EA992A-71E8-846F-B6CA-9A0AACBE1B9D}" dt="2022-09-08T08:06:04.122" v="1054" actId="1076"/>
          <ac:spMkLst>
            <pc:docMk/>
            <pc:sldMk cId="2733817933" sldId="2147377717"/>
            <ac:spMk id="39" creationId="{08A71FDA-17C2-5092-75E5-CE424F8E318A}"/>
          </ac:spMkLst>
        </pc:spChg>
      </pc:sldChg>
    </pc:docChg>
  </pc:docChgLst>
  <pc:docChgLst>
    <pc:chgData name="Angsoka Dewi" userId="S::angsoka.dewi@license365bps.onmicrosoft.com::4e428032-2782-459b-9bcd-dde69bcc7f37" providerId="AD" clId="Web-{55C4137E-862A-B716-5BA5-F518D7FF14CA}"/>
    <pc:docChg chg="delSld modSld">
      <pc:chgData name="Angsoka Dewi" userId="S::angsoka.dewi@license365bps.onmicrosoft.com::4e428032-2782-459b-9bcd-dde69bcc7f37" providerId="AD" clId="Web-{55C4137E-862A-B716-5BA5-F518D7FF14CA}" dt="2022-09-11T15:51:12.339" v="71"/>
      <pc:docMkLst>
        <pc:docMk/>
      </pc:docMkLst>
      <pc:sldChg chg="modSp">
        <pc:chgData name="Angsoka Dewi" userId="S::angsoka.dewi@license365bps.onmicrosoft.com::4e428032-2782-459b-9bcd-dde69bcc7f37" providerId="AD" clId="Web-{55C4137E-862A-B716-5BA5-F518D7FF14CA}" dt="2022-09-11T15:49:47.290" v="8" actId="20577"/>
        <pc:sldMkLst>
          <pc:docMk/>
          <pc:sldMk cId="417954004" sldId="257"/>
        </pc:sldMkLst>
        <pc:spChg chg="mod">
          <ac:chgData name="Angsoka Dewi" userId="S::angsoka.dewi@license365bps.onmicrosoft.com::4e428032-2782-459b-9bcd-dde69bcc7f37" providerId="AD" clId="Web-{55C4137E-862A-B716-5BA5-F518D7FF14CA}" dt="2022-09-11T15:49:47.290" v="8" actId="20577"/>
          <ac:spMkLst>
            <pc:docMk/>
            <pc:sldMk cId="417954004" sldId="257"/>
            <ac:spMk id="4" creationId="{D9091FAD-3F14-17D1-E35D-331D034386FE}"/>
          </ac:spMkLst>
        </pc:spChg>
      </pc:sldChg>
      <pc:sldChg chg="del">
        <pc:chgData name="Angsoka Dewi" userId="S::angsoka.dewi@license365bps.onmicrosoft.com::4e428032-2782-459b-9bcd-dde69bcc7f37" providerId="AD" clId="Web-{55C4137E-862A-B716-5BA5-F518D7FF14CA}" dt="2022-09-11T15:50:53.667" v="22"/>
        <pc:sldMkLst>
          <pc:docMk/>
          <pc:sldMk cId="2940718900" sldId="261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29" v="42"/>
        <pc:sldMkLst>
          <pc:docMk/>
          <pc:sldMk cId="1420107320" sldId="269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29" v="40"/>
        <pc:sldMkLst>
          <pc:docMk/>
          <pc:sldMk cId="364585424" sldId="276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29" v="39"/>
        <pc:sldMkLst>
          <pc:docMk/>
          <pc:sldMk cId="291432571" sldId="277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14" v="38"/>
        <pc:sldMkLst>
          <pc:docMk/>
          <pc:sldMk cId="3986627892" sldId="278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14" v="37"/>
        <pc:sldMkLst>
          <pc:docMk/>
          <pc:sldMk cId="3008859461" sldId="279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14" v="36"/>
        <pc:sldMkLst>
          <pc:docMk/>
          <pc:sldMk cId="4060450914" sldId="280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14" v="35"/>
        <pc:sldMkLst>
          <pc:docMk/>
          <pc:sldMk cId="3951545814" sldId="281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29" v="43"/>
        <pc:sldMkLst>
          <pc:docMk/>
          <pc:sldMk cId="3393848876" sldId="282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67" v="21"/>
        <pc:sldMkLst>
          <pc:docMk/>
          <pc:sldMk cId="1551059993" sldId="283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51" v="18"/>
        <pc:sldMkLst>
          <pc:docMk/>
          <pc:sldMk cId="1897765260" sldId="285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51" v="17"/>
        <pc:sldMkLst>
          <pc:docMk/>
          <pc:sldMk cId="3704406506" sldId="286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51" v="16"/>
        <pc:sldMkLst>
          <pc:docMk/>
          <pc:sldMk cId="3093081594" sldId="287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51" v="15"/>
        <pc:sldMkLst>
          <pc:docMk/>
          <pc:sldMk cId="567718986" sldId="288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67" v="20"/>
        <pc:sldMkLst>
          <pc:docMk/>
          <pc:sldMk cId="2149017750" sldId="289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49:47.337" v="9"/>
        <pc:sldMkLst>
          <pc:docMk/>
          <pc:sldMk cId="0" sldId="2147377636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61" v="50"/>
        <pc:sldMkLst>
          <pc:docMk/>
          <pc:sldMk cId="3100220407" sldId="2147377643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61" v="54"/>
        <pc:sldMkLst>
          <pc:docMk/>
          <pc:sldMk cId="1831272569" sldId="2147377645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45" v="48"/>
        <pc:sldMkLst>
          <pc:docMk/>
          <pc:sldMk cId="3575088079" sldId="2147377647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45" v="47"/>
        <pc:sldMkLst>
          <pc:docMk/>
          <pc:sldMk cId="827683418" sldId="2147377648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36" v="14"/>
        <pc:sldMkLst>
          <pc:docMk/>
          <pc:sldMk cId="98594904" sldId="2147377665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36" v="13"/>
        <pc:sldMkLst>
          <pc:docMk/>
          <pc:sldMk cId="3052307429" sldId="2147377666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36" v="12"/>
        <pc:sldMkLst>
          <pc:docMk/>
          <pc:sldMk cId="694669904" sldId="2147377667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83" v="26"/>
        <pc:sldMkLst>
          <pc:docMk/>
          <pc:sldMk cId="417836757" sldId="2147377668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98" v="28"/>
        <pc:sldMkLst>
          <pc:docMk/>
          <pc:sldMk cId="3318866052" sldId="2147377669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83" v="27"/>
        <pc:sldMkLst>
          <pc:docMk/>
          <pc:sldMk cId="2330008162" sldId="2147377670"/>
        </pc:sldMkLst>
      </pc:sldChg>
      <pc:sldChg chg="delSp modSp">
        <pc:chgData name="Angsoka Dewi" userId="S::angsoka.dewi@license365bps.onmicrosoft.com::4e428032-2782-459b-9bcd-dde69bcc7f37" providerId="AD" clId="Web-{55C4137E-862A-B716-5BA5-F518D7FF14CA}" dt="2022-09-11T15:51:12.339" v="71"/>
        <pc:sldMkLst>
          <pc:docMk/>
          <pc:sldMk cId="3046785022" sldId="2147377672"/>
        </pc:sldMkLst>
        <pc:spChg chg="mod">
          <ac:chgData name="Angsoka Dewi" userId="S::angsoka.dewi@license365bps.onmicrosoft.com::4e428032-2782-459b-9bcd-dde69bcc7f37" providerId="AD" clId="Web-{55C4137E-862A-B716-5BA5-F518D7FF14CA}" dt="2022-09-11T15:51:08.808" v="69" actId="20577"/>
          <ac:spMkLst>
            <pc:docMk/>
            <pc:sldMk cId="3046785022" sldId="2147377672"/>
            <ac:spMk id="7" creationId="{00FDC680-F3C1-19B4-25BA-584A9716D080}"/>
          </ac:spMkLst>
        </pc:spChg>
        <pc:spChg chg="del mod">
          <ac:chgData name="Angsoka Dewi" userId="S::angsoka.dewi@license365bps.onmicrosoft.com::4e428032-2782-459b-9bcd-dde69bcc7f37" providerId="AD" clId="Web-{55C4137E-862A-B716-5BA5-F518D7FF14CA}" dt="2022-09-11T15:51:12.339" v="71"/>
          <ac:spMkLst>
            <pc:docMk/>
            <pc:sldMk cId="3046785022" sldId="2147377672"/>
            <ac:spMk id="8" creationId="{CB8EBABE-11DF-DBF0-3B54-B399D0B3E5DF}"/>
          </ac:spMkLst>
        </pc:spChg>
      </pc:sldChg>
      <pc:sldChg chg="del">
        <pc:chgData name="Angsoka Dewi" userId="S::angsoka.dewi@license365bps.onmicrosoft.com::4e428032-2782-459b-9bcd-dde69bcc7f37" providerId="AD" clId="Web-{55C4137E-862A-B716-5BA5-F518D7FF14CA}" dt="2022-09-11T15:50:53.683" v="25"/>
        <pc:sldMkLst>
          <pc:docMk/>
          <pc:sldMk cId="1199334358" sldId="2147377674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83" v="24"/>
        <pc:sldMkLst>
          <pc:docMk/>
          <pc:sldMk cId="687025103" sldId="2147377675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83" v="23"/>
        <pc:sldMkLst>
          <pc:docMk/>
          <pc:sldMk cId="201046604" sldId="2147377676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61" v="55"/>
        <pc:sldMkLst>
          <pc:docMk/>
          <pc:sldMk cId="989020110" sldId="2147377678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61" v="56"/>
        <pc:sldMkLst>
          <pc:docMk/>
          <pc:sldMk cId="2119276167" sldId="2147377687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61" v="52"/>
        <pc:sldMkLst>
          <pc:docMk/>
          <pc:sldMk cId="2573903759" sldId="2147377689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61" v="51"/>
        <pc:sldMkLst>
          <pc:docMk/>
          <pc:sldMk cId="1346695701" sldId="2147377690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45" v="49"/>
        <pc:sldMkLst>
          <pc:docMk/>
          <pc:sldMk cId="2995584353" sldId="2147377691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45" v="45"/>
        <pc:sldMkLst>
          <pc:docMk/>
          <pc:sldMk cId="4154745907" sldId="2147377694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61" v="53"/>
        <pc:sldMkLst>
          <pc:docMk/>
          <pc:sldMk cId="260812278" sldId="2147377696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76" v="57"/>
        <pc:sldMkLst>
          <pc:docMk/>
          <pc:sldMk cId="3493484313" sldId="2147377697"/>
        </pc:sldMkLst>
      </pc:sldChg>
      <pc:sldChg chg="modSp">
        <pc:chgData name="Angsoka Dewi" userId="S::angsoka.dewi@license365bps.onmicrosoft.com::4e428032-2782-459b-9bcd-dde69bcc7f37" providerId="AD" clId="Web-{55C4137E-862A-B716-5BA5-F518D7FF14CA}" dt="2022-09-11T15:50:00.743" v="11" actId="20577"/>
        <pc:sldMkLst>
          <pc:docMk/>
          <pc:sldMk cId="2592507974" sldId="2147377698"/>
        </pc:sldMkLst>
        <pc:spChg chg="mod">
          <ac:chgData name="Angsoka Dewi" userId="S::angsoka.dewi@license365bps.onmicrosoft.com::4e428032-2782-459b-9bcd-dde69bcc7f37" providerId="AD" clId="Web-{55C4137E-862A-B716-5BA5-F518D7FF14CA}" dt="2022-09-11T15:50:00.743" v="11" actId="20577"/>
          <ac:spMkLst>
            <pc:docMk/>
            <pc:sldMk cId="2592507974" sldId="2147377698"/>
            <ac:spMk id="3" creationId="{97B12CDD-4D1A-8978-4A3E-E211B5D1D84F}"/>
          </ac:spMkLst>
        </pc:spChg>
      </pc:sldChg>
      <pc:sldChg chg="del">
        <pc:chgData name="Angsoka Dewi" userId="S::angsoka.dewi@license365bps.onmicrosoft.com::4e428032-2782-459b-9bcd-dde69bcc7f37" providerId="AD" clId="Web-{55C4137E-862A-B716-5BA5-F518D7FF14CA}" dt="2022-09-11T15:50:53.745" v="46"/>
        <pc:sldMkLst>
          <pc:docMk/>
          <pc:sldMk cId="2653967695" sldId="2147377703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14" v="34"/>
        <pc:sldMkLst>
          <pc:docMk/>
          <pc:sldMk cId="1728829286" sldId="2147377705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67" v="19"/>
        <pc:sldMkLst>
          <pc:docMk/>
          <pc:sldMk cId="3816314716" sldId="2147377709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98" v="33"/>
        <pc:sldMkLst>
          <pc:docMk/>
          <pc:sldMk cId="1289356003" sldId="2147377710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98" v="32"/>
        <pc:sldMkLst>
          <pc:docMk/>
          <pc:sldMk cId="4146680467" sldId="2147377711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98" v="31"/>
        <pc:sldMkLst>
          <pc:docMk/>
          <pc:sldMk cId="2343892987" sldId="2147377712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98" v="30"/>
        <pc:sldMkLst>
          <pc:docMk/>
          <pc:sldMk cId="4132220729" sldId="2147377713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698" v="29"/>
        <pc:sldMkLst>
          <pc:docMk/>
          <pc:sldMk cId="1124983222" sldId="2147377714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29" v="41"/>
        <pc:sldMkLst>
          <pc:docMk/>
          <pc:sldMk cId="2141834254" sldId="2147377715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0:53.745" v="44"/>
        <pc:sldMkLst>
          <pc:docMk/>
          <pc:sldMk cId="2152770899" sldId="2147377718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48" v="65"/>
        <pc:sldMkLst>
          <pc:docMk/>
          <pc:sldMk cId="3816512403" sldId="2147377719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48" v="64"/>
        <pc:sldMkLst>
          <pc:docMk/>
          <pc:sldMk cId="2207309236" sldId="2147377720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48" v="63"/>
        <pc:sldMkLst>
          <pc:docMk/>
          <pc:sldMk cId="3548474325" sldId="2147377723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64" v="66"/>
        <pc:sldMkLst>
          <pc:docMk/>
          <pc:sldMk cId="1235740426" sldId="2147377724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80" v="67"/>
        <pc:sldMkLst>
          <pc:docMk/>
          <pc:sldMk cId="3042714260" sldId="2147377725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17" v="58"/>
        <pc:sldMkLst>
          <pc:docMk/>
          <pc:sldMk cId="1033741133" sldId="2147377726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33" v="59"/>
        <pc:sldMkLst>
          <pc:docMk/>
          <pc:sldMk cId="2544294315" sldId="2147377727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48" v="60"/>
        <pc:sldMkLst>
          <pc:docMk/>
          <pc:sldMk cId="2886106596" sldId="2147377728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48" v="61"/>
        <pc:sldMkLst>
          <pc:docMk/>
          <pc:sldMk cId="1553103248" sldId="2147377729"/>
        </pc:sldMkLst>
      </pc:sldChg>
      <pc:sldChg chg="del">
        <pc:chgData name="Angsoka Dewi" userId="S::angsoka.dewi@license365bps.onmicrosoft.com::4e428032-2782-459b-9bcd-dde69bcc7f37" providerId="AD" clId="Web-{55C4137E-862A-B716-5BA5-F518D7FF14CA}" dt="2022-09-11T15:51:01.948" v="62"/>
        <pc:sldMkLst>
          <pc:docMk/>
          <pc:sldMk cId="293844287" sldId="2147377730"/>
        </pc:sldMkLst>
      </pc:sldChg>
    </pc:docChg>
  </pc:docChgLst>
  <pc:docChgLst>
    <pc:chgData name="Subdirektorat Pengembangan Kerangka Sampel" userId="S::kci@license365bps.onmicrosoft.com::4f70056e-a2de-4000-b501-975e1dd7f32d" providerId="AD" clId="Web-{EEAAB6AA-79C5-44BE-A190-55E386675674}"/>
    <pc:docChg chg="addSld modSld sldOrd">
      <pc:chgData name="Subdirektorat Pengembangan Kerangka Sampel" userId="S::kci@license365bps.onmicrosoft.com::4f70056e-a2de-4000-b501-975e1dd7f32d" providerId="AD" clId="Web-{EEAAB6AA-79C5-44BE-A190-55E386675674}" dt="2022-09-05T08:23:14.446" v="2393"/>
      <pc:docMkLst>
        <pc:docMk/>
      </pc:docMkLst>
      <pc:sldChg chg="addSp modSp modNotes">
        <pc:chgData name="Subdirektorat Pengembangan Kerangka Sampel" userId="S::kci@license365bps.onmicrosoft.com::4f70056e-a2de-4000-b501-975e1dd7f32d" providerId="AD" clId="Web-{EEAAB6AA-79C5-44BE-A190-55E386675674}" dt="2022-09-05T07:52:11.896" v="2309"/>
        <pc:sldMkLst>
          <pc:docMk/>
          <pc:sldMk cId="3951545814" sldId="281"/>
        </pc:sldMkLst>
        <pc:spChg chg="add mod">
          <ac:chgData name="Subdirektorat Pengembangan Kerangka Sampel" userId="S::kci@license365bps.onmicrosoft.com::4f70056e-a2de-4000-b501-975e1dd7f32d" providerId="AD" clId="Web-{EEAAB6AA-79C5-44BE-A190-55E386675674}" dt="2022-09-05T07:28:04.537" v="1068" actId="20577"/>
          <ac:spMkLst>
            <pc:docMk/>
            <pc:sldMk cId="3951545814" sldId="281"/>
            <ac:spMk id="8" creationId="{9845FF6E-481C-0461-94B5-06E8F8FA783B}"/>
          </ac:spMkLst>
        </pc:spChg>
        <pc:spChg chg="mod">
          <ac:chgData name="Subdirektorat Pengembangan Kerangka Sampel" userId="S::kci@license365bps.onmicrosoft.com::4f70056e-a2de-4000-b501-975e1dd7f32d" providerId="AD" clId="Web-{EEAAB6AA-79C5-44BE-A190-55E386675674}" dt="2022-09-05T07:25:01.049" v="1033" actId="20577"/>
          <ac:spMkLst>
            <pc:docMk/>
            <pc:sldMk cId="3951545814" sldId="281"/>
            <ac:spMk id="16" creationId="{F4DDEC1C-1995-2C7B-9381-504F4F9C75AF}"/>
          </ac:spMkLst>
        </pc:spChg>
      </pc:sldChg>
      <pc:sldChg chg="addSp delSp modSp ord modNotes">
        <pc:chgData name="Subdirektorat Pengembangan Kerangka Sampel" userId="S::kci@license365bps.onmicrosoft.com::4f70056e-a2de-4000-b501-975e1dd7f32d" providerId="AD" clId="Web-{EEAAB6AA-79C5-44BE-A190-55E386675674}" dt="2022-09-05T06:56:39.996" v="1028" actId="1076"/>
        <pc:sldMkLst>
          <pc:docMk/>
          <pc:sldMk cId="1551059993" sldId="283"/>
        </pc:sldMkLst>
        <pc:spChg chg="add mod">
          <ac:chgData name="Subdirektorat Pengembangan Kerangka Sampel" userId="S::kci@license365bps.onmicrosoft.com::4f70056e-a2de-4000-b501-975e1dd7f32d" providerId="AD" clId="Web-{EEAAB6AA-79C5-44BE-A190-55E386675674}" dt="2022-09-05T06:52:01.019" v="793" actId="1076"/>
          <ac:spMkLst>
            <pc:docMk/>
            <pc:sldMk cId="1551059993" sldId="283"/>
            <ac:spMk id="14" creationId="{166BB28C-4CE4-D0DC-9868-ED9747D64DE4}"/>
          </ac:spMkLst>
        </pc:spChg>
        <pc:spChg chg="add mod">
          <ac:chgData name="Subdirektorat Pengembangan Kerangka Sampel" userId="S::kci@license365bps.onmicrosoft.com::4f70056e-a2de-4000-b501-975e1dd7f32d" providerId="AD" clId="Web-{EEAAB6AA-79C5-44BE-A190-55E386675674}" dt="2022-09-05T06:52:01.050" v="794" actId="1076"/>
          <ac:spMkLst>
            <pc:docMk/>
            <pc:sldMk cId="1551059993" sldId="283"/>
            <ac:spMk id="15" creationId="{9C9F167E-9659-C2AB-46A2-E99953F7E127}"/>
          </ac:spMkLst>
        </pc:spChg>
        <pc:spChg chg="add mod">
          <ac:chgData name="Subdirektorat Pengembangan Kerangka Sampel" userId="S::kci@license365bps.onmicrosoft.com::4f70056e-a2de-4000-b501-975e1dd7f32d" providerId="AD" clId="Web-{EEAAB6AA-79C5-44BE-A190-55E386675674}" dt="2022-09-05T06:52:01.066" v="795" actId="1076"/>
          <ac:spMkLst>
            <pc:docMk/>
            <pc:sldMk cId="1551059993" sldId="283"/>
            <ac:spMk id="16" creationId="{21553350-E8F1-F20C-A06D-FE85AA020F5D}"/>
          </ac:spMkLst>
        </pc:spChg>
        <pc:spChg chg="add mod">
          <ac:chgData name="Subdirektorat Pengembangan Kerangka Sampel" userId="S::kci@license365bps.onmicrosoft.com::4f70056e-a2de-4000-b501-975e1dd7f32d" providerId="AD" clId="Web-{EEAAB6AA-79C5-44BE-A190-55E386675674}" dt="2022-09-05T06:52:01.097" v="796" actId="1076"/>
          <ac:spMkLst>
            <pc:docMk/>
            <pc:sldMk cId="1551059993" sldId="283"/>
            <ac:spMk id="17" creationId="{15D52588-7ADE-BE9D-0D66-DADBAC2C77D4}"/>
          </ac:spMkLst>
        </pc:spChg>
        <pc:spChg chg="mod">
          <ac:chgData name="Subdirektorat Pengembangan Kerangka Sampel" userId="S::kci@license365bps.onmicrosoft.com::4f70056e-a2de-4000-b501-975e1dd7f32d" providerId="AD" clId="Web-{EEAAB6AA-79C5-44BE-A190-55E386675674}" dt="2022-09-05T06:56:39.996" v="1028" actId="1076"/>
          <ac:spMkLst>
            <pc:docMk/>
            <pc:sldMk cId="1551059993" sldId="283"/>
            <ac:spMk id="18" creationId="{E4138F50-594B-5E49-3E5C-B769B896B0AF}"/>
          </ac:spMkLst>
        </pc:spChg>
        <pc:spChg chg="add mod">
          <ac:chgData name="Subdirektorat Pengembangan Kerangka Sampel" userId="S::kci@license365bps.onmicrosoft.com::4f70056e-a2de-4000-b501-975e1dd7f32d" providerId="AD" clId="Web-{EEAAB6AA-79C5-44BE-A190-55E386675674}" dt="2022-09-05T06:52:01.112" v="797" actId="1076"/>
          <ac:spMkLst>
            <pc:docMk/>
            <pc:sldMk cId="1551059993" sldId="283"/>
            <ac:spMk id="19" creationId="{EE4995EB-4C5E-C1A1-EF6F-8BF22A0F0FD6}"/>
          </ac:spMkLst>
        </pc:spChg>
        <pc:spChg chg="add mod">
          <ac:chgData name="Subdirektorat Pengembangan Kerangka Sampel" userId="S::kci@license365bps.onmicrosoft.com::4f70056e-a2de-4000-b501-975e1dd7f32d" providerId="AD" clId="Web-{EEAAB6AA-79C5-44BE-A190-55E386675674}" dt="2022-09-05T06:56:34.715" v="1027" actId="1076"/>
          <ac:spMkLst>
            <pc:docMk/>
            <pc:sldMk cId="1551059993" sldId="283"/>
            <ac:spMk id="20" creationId="{B33FF116-FBC8-8498-6565-359BED6673F5}"/>
          </ac:spMkLst>
        </pc:spChg>
        <pc:spChg chg="add del mod">
          <ac:chgData name="Subdirektorat Pengembangan Kerangka Sampel" userId="S::kci@license365bps.onmicrosoft.com::4f70056e-a2de-4000-b501-975e1dd7f32d" providerId="AD" clId="Web-{EEAAB6AA-79C5-44BE-A190-55E386675674}" dt="2022-09-05T06:43:32.815" v="167"/>
          <ac:spMkLst>
            <pc:docMk/>
            <pc:sldMk cId="1551059993" sldId="283"/>
            <ac:spMk id="21" creationId="{22F28776-41F2-EE0F-6F32-CAD1C8E31A23}"/>
          </ac:spMkLst>
        </pc:spChg>
        <pc:spChg chg="del">
          <ac:chgData name="Subdirektorat Pengembangan Kerangka Sampel" userId="S::kci@license365bps.onmicrosoft.com::4f70056e-a2de-4000-b501-975e1dd7f32d" providerId="AD" clId="Web-{EEAAB6AA-79C5-44BE-A190-55E386675674}" dt="2022-09-05T06:46:12.804" v="330"/>
          <ac:spMkLst>
            <pc:docMk/>
            <pc:sldMk cId="1551059993" sldId="283"/>
            <ac:spMk id="22" creationId="{3E626D12-33DB-81D1-B521-4170C650815E}"/>
          </ac:spMkLst>
        </pc:spChg>
        <pc:spChg chg="add del mod">
          <ac:chgData name="Subdirektorat Pengembangan Kerangka Sampel" userId="S::kci@license365bps.onmicrosoft.com::4f70056e-a2de-4000-b501-975e1dd7f32d" providerId="AD" clId="Web-{EEAAB6AA-79C5-44BE-A190-55E386675674}" dt="2022-09-05T06:43:37.205" v="168"/>
          <ac:spMkLst>
            <pc:docMk/>
            <pc:sldMk cId="1551059993" sldId="283"/>
            <ac:spMk id="23" creationId="{87A33EC6-014D-E02E-9E29-3DD6D4C642E1}"/>
          </ac:spMkLst>
        </pc:spChg>
        <pc:spChg chg="del">
          <ac:chgData name="Subdirektorat Pengembangan Kerangka Sampel" userId="S::kci@license365bps.onmicrosoft.com::4f70056e-a2de-4000-b501-975e1dd7f32d" providerId="AD" clId="Web-{EEAAB6AA-79C5-44BE-A190-55E386675674}" dt="2022-09-05T06:46:15.476" v="331"/>
          <ac:spMkLst>
            <pc:docMk/>
            <pc:sldMk cId="1551059993" sldId="283"/>
            <ac:spMk id="24" creationId="{2B9E5488-43CD-3F4A-3CE5-7A5D2B5EC26E}"/>
          </ac:spMkLst>
        </pc:spChg>
        <pc:spChg chg="add del mod">
          <ac:chgData name="Subdirektorat Pengembangan Kerangka Sampel" userId="S::kci@license365bps.onmicrosoft.com::4f70056e-a2de-4000-b501-975e1dd7f32d" providerId="AD" clId="Web-{EEAAB6AA-79C5-44BE-A190-55E386675674}" dt="2022-09-05T06:43:38.971" v="169"/>
          <ac:spMkLst>
            <pc:docMk/>
            <pc:sldMk cId="1551059993" sldId="283"/>
            <ac:spMk id="25" creationId="{B7F57C7A-67F8-1DFB-44FD-737F1BC6E400}"/>
          </ac:spMkLst>
        </pc:spChg>
        <pc:spChg chg="del">
          <ac:chgData name="Subdirektorat Pengembangan Kerangka Sampel" userId="S::kci@license365bps.onmicrosoft.com::4f70056e-a2de-4000-b501-975e1dd7f32d" providerId="AD" clId="Web-{EEAAB6AA-79C5-44BE-A190-55E386675674}" dt="2022-09-05T06:46:17.742" v="332"/>
          <ac:spMkLst>
            <pc:docMk/>
            <pc:sldMk cId="1551059993" sldId="283"/>
            <ac:spMk id="26" creationId="{605F9E47-5BFD-C9F9-392A-86A690AD37E1}"/>
          </ac:spMkLst>
        </pc:spChg>
        <pc:spChg chg="add mod">
          <ac:chgData name="Subdirektorat Pengembangan Kerangka Sampel" userId="S::kci@license365bps.onmicrosoft.com::4f70056e-a2de-4000-b501-975e1dd7f32d" providerId="AD" clId="Web-{EEAAB6AA-79C5-44BE-A190-55E386675674}" dt="2022-09-05T06:56:08.355" v="1026" actId="1076"/>
          <ac:spMkLst>
            <pc:docMk/>
            <pc:sldMk cId="1551059993" sldId="283"/>
            <ac:spMk id="28" creationId="{48BC37EC-B7F4-9E10-602F-3FC7A29BB427}"/>
          </ac:spMkLst>
        </pc:spChg>
        <pc:spChg chg="add mod">
          <ac:chgData name="Subdirektorat Pengembangan Kerangka Sampel" userId="S::kci@license365bps.onmicrosoft.com::4f70056e-a2de-4000-b501-975e1dd7f32d" providerId="AD" clId="Web-{EEAAB6AA-79C5-44BE-A190-55E386675674}" dt="2022-09-05T06:56:08.339" v="1025" actId="1076"/>
          <ac:spMkLst>
            <pc:docMk/>
            <pc:sldMk cId="1551059993" sldId="283"/>
            <ac:spMk id="30" creationId="{8814997C-5C9A-E15F-4002-43CB61F68CF5}"/>
          </ac:spMkLst>
        </pc:spChg>
        <pc:spChg chg="mod">
          <ac:chgData name="Subdirektorat Pengembangan Kerangka Sampel" userId="S::kci@license365bps.onmicrosoft.com::4f70056e-a2de-4000-b501-975e1dd7f32d" providerId="AD" clId="Web-{EEAAB6AA-79C5-44BE-A190-55E386675674}" dt="2022-09-05T06:49:46.952" v="748" actId="20577"/>
          <ac:spMkLst>
            <pc:docMk/>
            <pc:sldMk cId="1551059993" sldId="283"/>
            <ac:spMk id="43" creationId="{029F595E-4075-2ABF-71EE-1C8E9B9AB500}"/>
          </ac:spMkLst>
        </pc:spChg>
        <pc:picChg chg="del">
          <ac:chgData name="Subdirektorat Pengembangan Kerangka Sampel" userId="S::kci@license365bps.onmicrosoft.com::4f70056e-a2de-4000-b501-975e1dd7f32d" providerId="AD" clId="Web-{EEAAB6AA-79C5-44BE-A190-55E386675674}" dt="2022-09-05T06:40:32.293" v="1"/>
          <ac:picMkLst>
            <pc:docMk/>
            <pc:sldMk cId="1551059993" sldId="283"/>
            <ac:picMk id="5" creationId="{7090A963-C4FC-5333-273B-E642BD7A2E09}"/>
          </ac:picMkLst>
        </pc:pic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6:50:04.484" v="757" actId="20577"/>
        <pc:sldMkLst>
          <pc:docMk/>
          <pc:sldMk cId="1897765260" sldId="285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6:50:04.484" v="757" actId="20577"/>
          <ac:spMkLst>
            <pc:docMk/>
            <pc:sldMk cId="1897765260" sldId="285"/>
            <ac:spMk id="22" creationId="{FB91E9FA-1ADC-2912-B1CD-7DD35FDE1533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6:50:10.718" v="761" actId="20577"/>
        <pc:sldMkLst>
          <pc:docMk/>
          <pc:sldMk cId="3704406506" sldId="286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6:50:10.718" v="761" actId="20577"/>
          <ac:spMkLst>
            <pc:docMk/>
            <pc:sldMk cId="3704406506" sldId="286"/>
            <ac:spMk id="9" creationId="{9F53FEAF-1611-187F-E5D3-B81F9E2B30E6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6:50:15.390" v="765" actId="20577"/>
        <pc:sldMkLst>
          <pc:docMk/>
          <pc:sldMk cId="3093081594" sldId="287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6:50:15.390" v="765" actId="20577"/>
          <ac:spMkLst>
            <pc:docMk/>
            <pc:sldMk cId="3093081594" sldId="287"/>
            <ac:spMk id="33" creationId="{E574F70B-9DB3-0CC1-4A41-A5882C21643B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6:50:27.063" v="769" actId="20577"/>
        <pc:sldMkLst>
          <pc:docMk/>
          <pc:sldMk cId="567718986" sldId="288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6:50:27.063" v="769" actId="20577"/>
          <ac:spMkLst>
            <pc:docMk/>
            <pc:sldMk cId="567718986" sldId="288"/>
            <ac:spMk id="23" creationId="{94517ECB-3AA4-85D2-6E27-127DD3597940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6:49:54.671" v="752" actId="20577"/>
        <pc:sldMkLst>
          <pc:docMk/>
          <pc:sldMk cId="2149017750" sldId="289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6:49:54.671" v="752" actId="20577"/>
          <ac:spMkLst>
            <pc:docMk/>
            <pc:sldMk cId="2149017750" sldId="289"/>
            <ac:spMk id="43" creationId="{029F595E-4075-2ABF-71EE-1C8E9B9AB500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6:50:30.063" v="773" actId="20577"/>
        <pc:sldMkLst>
          <pc:docMk/>
          <pc:sldMk cId="98594904" sldId="2147377665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6:50:30.063" v="773" actId="20577"/>
          <ac:spMkLst>
            <pc:docMk/>
            <pc:sldMk cId="98594904" sldId="2147377665"/>
            <ac:spMk id="21" creationId="{6D296845-758E-F8D7-CC21-9B9B82E0D566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6:50:40.032" v="777" actId="20577"/>
        <pc:sldMkLst>
          <pc:docMk/>
          <pc:sldMk cId="694669904" sldId="2147377667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6:50:40.032" v="777" actId="20577"/>
          <ac:spMkLst>
            <pc:docMk/>
            <pc:sldMk cId="694669904" sldId="2147377667"/>
            <ac:spMk id="21" creationId="{6D296845-758E-F8D7-CC21-9B9B82E0D566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7:50:25.456" v="2243" actId="20577"/>
        <pc:sldMkLst>
          <pc:docMk/>
          <pc:sldMk cId="417836757" sldId="2147377668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50:25.456" v="2243" actId="20577"/>
          <ac:spMkLst>
            <pc:docMk/>
            <pc:sldMk cId="417836757" sldId="2147377668"/>
            <ac:spMk id="21" creationId="{6D296845-758E-F8D7-CC21-9B9B82E0D566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7:50:10.299" v="2241" actId="20577"/>
        <pc:sldMkLst>
          <pc:docMk/>
          <pc:sldMk cId="3318866052" sldId="2147377669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50:10.299" v="2241" actId="20577"/>
          <ac:spMkLst>
            <pc:docMk/>
            <pc:sldMk cId="3318866052" sldId="2147377669"/>
            <ac:spMk id="7" creationId="{D3C8EEBA-D24E-15EF-66B5-E2E90F9FD74C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7:50:17.221" v="2242" actId="20577"/>
        <pc:sldMkLst>
          <pc:docMk/>
          <pc:sldMk cId="2330008162" sldId="2147377670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50:17.221" v="2242" actId="20577"/>
          <ac:spMkLst>
            <pc:docMk/>
            <pc:sldMk cId="2330008162" sldId="2147377670"/>
            <ac:spMk id="21" creationId="{6D296845-758E-F8D7-CC21-9B9B82E0D566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7:50:29.128" v="2244" actId="20577"/>
        <pc:sldMkLst>
          <pc:docMk/>
          <pc:sldMk cId="1199334358" sldId="2147377674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50:29.128" v="2244" actId="20577"/>
          <ac:spMkLst>
            <pc:docMk/>
            <pc:sldMk cId="1199334358" sldId="2147377674"/>
            <ac:spMk id="21" creationId="{6D296845-758E-F8D7-CC21-9B9B82E0D566}"/>
          </ac:spMkLst>
        </pc:spChg>
      </pc:sldChg>
      <pc:sldChg chg="modSp">
        <pc:chgData name="Subdirektorat Pengembangan Kerangka Sampel" userId="S::kci@license365bps.onmicrosoft.com::4f70056e-a2de-4000-b501-975e1dd7f32d" providerId="AD" clId="Web-{EEAAB6AA-79C5-44BE-A190-55E386675674}" dt="2022-09-05T07:50:35.565" v="2245" actId="20577"/>
        <pc:sldMkLst>
          <pc:docMk/>
          <pc:sldMk cId="687025103" sldId="2147377675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50:35.565" v="2245" actId="20577"/>
          <ac:spMkLst>
            <pc:docMk/>
            <pc:sldMk cId="687025103" sldId="2147377675"/>
            <ac:spMk id="21" creationId="{6D296845-758E-F8D7-CC21-9B9B82E0D566}"/>
          </ac:spMkLst>
        </pc:spChg>
      </pc:sldChg>
      <pc:sldChg chg="modSp modNotes">
        <pc:chgData name="Subdirektorat Pengembangan Kerangka Sampel" userId="S::kci@license365bps.onmicrosoft.com::4f70056e-a2de-4000-b501-975e1dd7f32d" providerId="AD" clId="Web-{EEAAB6AA-79C5-44BE-A190-55E386675674}" dt="2022-09-05T08:23:14.446" v="2393"/>
        <pc:sldMkLst>
          <pc:docMk/>
          <pc:sldMk cId="201046604" sldId="2147377676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50:46.300" v="2249" actId="20577"/>
          <ac:spMkLst>
            <pc:docMk/>
            <pc:sldMk cId="201046604" sldId="2147377676"/>
            <ac:spMk id="21" creationId="{6D296845-758E-F8D7-CC21-9B9B82E0D566}"/>
          </ac:spMkLst>
        </pc:spChg>
      </pc:sldChg>
      <pc:sldChg chg="modSp modNotes">
        <pc:chgData name="Subdirektorat Pengembangan Kerangka Sampel" userId="S::kci@license365bps.onmicrosoft.com::4f70056e-a2de-4000-b501-975e1dd7f32d" providerId="AD" clId="Web-{EEAAB6AA-79C5-44BE-A190-55E386675674}" dt="2022-09-05T07:32:40.980" v="1446" actId="20577"/>
        <pc:sldMkLst>
          <pc:docMk/>
          <pc:sldMk cId="1728829286" sldId="2147377705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32:40.980" v="1446" actId="20577"/>
          <ac:spMkLst>
            <pc:docMk/>
            <pc:sldMk cId="1728829286" sldId="2147377705"/>
            <ac:spMk id="16" creationId="{F4DDEC1C-1995-2C7B-9381-504F4F9C75AF}"/>
          </ac:spMkLst>
        </pc:spChg>
      </pc:sldChg>
      <pc:sldChg chg="modSp add replId">
        <pc:chgData name="Subdirektorat Pengembangan Kerangka Sampel" userId="S::kci@license365bps.onmicrosoft.com::4f70056e-a2de-4000-b501-975e1dd7f32d" providerId="AD" clId="Web-{EEAAB6AA-79C5-44BE-A190-55E386675674}" dt="2022-09-05T06:50:00.015" v="753" actId="20577"/>
        <pc:sldMkLst>
          <pc:docMk/>
          <pc:sldMk cId="3816314716" sldId="2147377709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6:50:00.015" v="753" actId="20577"/>
          <ac:spMkLst>
            <pc:docMk/>
            <pc:sldMk cId="3816314716" sldId="2147377709"/>
            <ac:spMk id="43" creationId="{029F595E-4075-2ABF-71EE-1C8E9B9AB500}"/>
          </ac:spMkLst>
        </pc:spChg>
      </pc:sldChg>
      <pc:sldChg chg="modSp add replId">
        <pc:chgData name="Subdirektorat Pengembangan Kerangka Sampel" userId="S::kci@license365bps.onmicrosoft.com::4f70056e-a2de-4000-b501-975e1dd7f32d" providerId="AD" clId="Web-{EEAAB6AA-79C5-44BE-A190-55E386675674}" dt="2022-09-05T07:35:01.999" v="1607" actId="20577"/>
        <pc:sldMkLst>
          <pc:docMk/>
          <pc:sldMk cId="1289356003" sldId="2147377710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34:54.577" v="1604" actId="20577"/>
          <ac:spMkLst>
            <pc:docMk/>
            <pc:sldMk cId="1289356003" sldId="2147377710"/>
            <ac:spMk id="16" creationId="{F4DDEC1C-1995-2C7B-9381-504F4F9C75AF}"/>
          </ac:spMkLst>
        </pc:spChg>
        <pc:spChg chg="mod">
          <ac:chgData name="Subdirektorat Pengembangan Kerangka Sampel" userId="S::kci@license365bps.onmicrosoft.com::4f70056e-a2de-4000-b501-975e1dd7f32d" providerId="AD" clId="Web-{EEAAB6AA-79C5-44BE-A190-55E386675674}" dt="2022-09-05T07:35:01.999" v="1607" actId="20577"/>
          <ac:spMkLst>
            <pc:docMk/>
            <pc:sldMk cId="1289356003" sldId="2147377710"/>
            <ac:spMk id="43" creationId="{029F595E-4075-2ABF-71EE-1C8E9B9AB500}"/>
          </ac:spMkLst>
        </pc:spChg>
      </pc:sldChg>
      <pc:sldChg chg="modSp add replId">
        <pc:chgData name="Subdirektorat Pengembangan Kerangka Sampel" userId="S::kci@license365bps.onmicrosoft.com::4f70056e-a2de-4000-b501-975e1dd7f32d" providerId="AD" clId="Web-{EEAAB6AA-79C5-44BE-A190-55E386675674}" dt="2022-09-05T07:44:18.589" v="1949" actId="20577"/>
        <pc:sldMkLst>
          <pc:docMk/>
          <pc:sldMk cId="4146680467" sldId="2147377711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44:18.589" v="1949" actId="20577"/>
          <ac:spMkLst>
            <pc:docMk/>
            <pc:sldMk cId="4146680467" sldId="2147377711"/>
            <ac:spMk id="16" creationId="{F4DDEC1C-1995-2C7B-9381-504F4F9C75AF}"/>
          </ac:spMkLst>
        </pc:spChg>
        <pc:spChg chg="mod">
          <ac:chgData name="Subdirektorat Pengembangan Kerangka Sampel" userId="S::kci@license365bps.onmicrosoft.com::4f70056e-a2de-4000-b501-975e1dd7f32d" providerId="AD" clId="Web-{EEAAB6AA-79C5-44BE-A190-55E386675674}" dt="2022-09-05T07:35:21.124" v="1612" actId="20577"/>
          <ac:spMkLst>
            <pc:docMk/>
            <pc:sldMk cId="4146680467" sldId="2147377711"/>
            <ac:spMk id="43" creationId="{029F595E-4075-2ABF-71EE-1C8E9B9AB500}"/>
          </ac:spMkLst>
        </pc:spChg>
      </pc:sldChg>
      <pc:sldChg chg="modSp add replId">
        <pc:chgData name="Subdirektorat Pengembangan Kerangka Sampel" userId="S::kci@license365bps.onmicrosoft.com::4f70056e-a2de-4000-b501-975e1dd7f32d" providerId="AD" clId="Web-{EEAAB6AA-79C5-44BE-A190-55E386675674}" dt="2022-09-05T07:44:11.729" v="1935" actId="20577"/>
        <pc:sldMkLst>
          <pc:docMk/>
          <pc:sldMk cId="2343892987" sldId="2147377712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44:11.729" v="1935" actId="20577"/>
          <ac:spMkLst>
            <pc:docMk/>
            <pc:sldMk cId="2343892987" sldId="2147377712"/>
            <ac:spMk id="16" creationId="{F4DDEC1C-1995-2C7B-9381-504F4F9C75AF}"/>
          </ac:spMkLst>
        </pc:spChg>
        <pc:spChg chg="mod">
          <ac:chgData name="Subdirektorat Pengembangan Kerangka Sampel" userId="S::kci@license365bps.onmicrosoft.com::4f70056e-a2de-4000-b501-975e1dd7f32d" providerId="AD" clId="Web-{EEAAB6AA-79C5-44BE-A190-55E386675674}" dt="2022-09-05T07:42:31.180" v="1869" actId="20577"/>
          <ac:spMkLst>
            <pc:docMk/>
            <pc:sldMk cId="2343892987" sldId="2147377712"/>
            <ac:spMk id="43" creationId="{029F595E-4075-2ABF-71EE-1C8E9B9AB500}"/>
          </ac:spMkLst>
        </pc:spChg>
      </pc:sldChg>
      <pc:sldChg chg="modSp add replId">
        <pc:chgData name="Subdirektorat Pengembangan Kerangka Sampel" userId="S::kci@license365bps.onmicrosoft.com::4f70056e-a2de-4000-b501-975e1dd7f32d" providerId="AD" clId="Web-{EEAAB6AA-79C5-44BE-A190-55E386675674}" dt="2022-09-05T07:45:50.809" v="1986" actId="20577"/>
        <pc:sldMkLst>
          <pc:docMk/>
          <pc:sldMk cId="4132220729" sldId="2147377713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45:50.809" v="1986" actId="20577"/>
          <ac:spMkLst>
            <pc:docMk/>
            <pc:sldMk cId="4132220729" sldId="2147377713"/>
            <ac:spMk id="16" creationId="{F4DDEC1C-1995-2C7B-9381-504F4F9C75AF}"/>
          </ac:spMkLst>
        </pc:spChg>
        <pc:spChg chg="mod">
          <ac:chgData name="Subdirektorat Pengembangan Kerangka Sampel" userId="S::kci@license365bps.onmicrosoft.com::4f70056e-a2de-4000-b501-975e1dd7f32d" providerId="AD" clId="Web-{EEAAB6AA-79C5-44BE-A190-55E386675674}" dt="2022-09-05T07:43:42.229" v="1925" actId="20577"/>
          <ac:spMkLst>
            <pc:docMk/>
            <pc:sldMk cId="4132220729" sldId="2147377713"/>
            <ac:spMk id="43" creationId="{029F595E-4075-2ABF-71EE-1C8E9B9AB500}"/>
          </ac:spMkLst>
        </pc:spChg>
      </pc:sldChg>
      <pc:sldChg chg="modSp add replId">
        <pc:chgData name="Subdirektorat Pengembangan Kerangka Sampel" userId="S::kci@license365bps.onmicrosoft.com::4f70056e-a2de-4000-b501-975e1dd7f32d" providerId="AD" clId="Web-{EEAAB6AA-79C5-44BE-A190-55E386675674}" dt="2022-09-05T07:49:59.283" v="2237" actId="20577"/>
        <pc:sldMkLst>
          <pc:docMk/>
          <pc:sldMk cId="1124983222" sldId="2147377714"/>
        </pc:sldMkLst>
        <pc:spChg chg="mod">
          <ac:chgData name="Subdirektorat Pengembangan Kerangka Sampel" userId="S::kci@license365bps.onmicrosoft.com::4f70056e-a2de-4000-b501-975e1dd7f32d" providerId="AD" clId="Web-{EEAAB6AA-79C5-44BE-A190-55E386675674}" dt="2022-09-05T07:49:59.283" v="2237" actId="20577"/>
          <ac:spMkLst>
            <pc:docMk/>
            <pc:sldMk cId="1124983222" sldId="2147377714"/>
            <ac:spMk id="16" creationId="{F4DDEC1C-1995-2C7B-9381-504F4F9C75AF}"/>
          </ac:spMkLst>
        </pc:spChg>
        <pc:spChg chg="mod">
          <ac:chgData name="Subdirektorat Pengembangan Kerangka Sampel" userId="S::kci@license365bps.onmicrosoft.com::4f70056e-a2de-4000-b501-975e1dd7f32d" providerId="AD" clId="Web-{EEAAB6AA-79C5-44BE-A190-55E386675674}" dt="2022-09-05T07:44:47.496" v="1951" actId="20577"/>
          <ac:spMkLst>
            <pc:docMk/>
            <pc:sldMk cId="1124983222" sldId="2147377714"/>
            <ac:spMk id="43" creationId="{029F595E-4075-2ABF-71EE-1C8E9B9AB500}"/>
          </ac:spMkLst>
        </pc:spChg>
      </pc:sldChg>
    </pc:docChg>
  </pc:docChgLst>
  <pc:docChgLst>
    <pc:chgData name="Angsoka Dewi" userId="S::angsoka.dewi@license365bps.onmicrosoft.com::4e428032-2782-459b-9bcd-dde69bcc7f37" providerId="AD" clId="Web-{2154E608-2FD2-1DBE-1B59-40EF40968E07}"/>
    <pc:docChg chg="modSld">
      <pc:chgData name="Angsoka Dewi" userId="S::angsoka.dewi@license365bps.onmicrosoft.com::4e428032-2782-459b-9bcd-dde69bcc7f37" providerId="AD" clId="Web-{2154E608-2FD2-1DBE-1B59-40EF40968E07}" dt="2022-09-09T07:33:31.728" v="600" actId="20577"/>
      <pc:docMkLst>
        <pc:docMk/>
      </pc:docMkLst>
      <pc:sldChg chg="modNotes">
        <pc:chgData name="Angsoka Dewi" userId="S::angsoka.dewi@license365bps.onmicrosoft.com::4e428032-2782-459b-9bcd-dde69bcc7f37" providerId="AD" clId="Web-{2154E608-2FD2-1DBE-1B59-40EF40968E07}" dt="2022-09-09T02:15:13.596" v="212"/>
        <pc:sldMkLst>
          <pc:docMk/>
          <pc:sldMk cId="3008859461" sldId="279"/>
        </pc:sldMkLst>
      </pc:sldChg>
      <pc:sldChg chg="modNotes">
        <pc:chgData name="Angsoka Dewi" userId="S::angsoka.dewi@license365bps.onmicrosoft.com::4e428032-2782-459b-9bcd-dde69bcc7f37" providerId="AD" clId="Web-{2154E608-2FD2-1DBE-1B59-40EF40968E07}" dt="2022-09-09T03:12:06.970" v="547"/>
        <pc:sldMkLst>
          <pc:docMk/>
          <pc:sldMk cId="4060450914" sldId="280"/>
        </pc:sldMkLst>
      </pc:sldChg>
      <pc:sldChg chg="modSp">
        <pc:chgData name="Angsoka Dewi" userId="S::angsoka.dewi@license365bps.onmicrosoft.com::4e428032-2782-459b-9bcd-dde69bcc7f37" providerId="AD" clId="Web-{2154E608-2FD2-1DBE-1B59-40EF40968E07}" dt="2022-09-09T07:33:31.728" v="600" actId="20577"/>
        <pc:sldMkLst>
          <pc:docMk/>
          <pc:sldMk cId="3951545814" sldId="281"/>
        </pc:sldMkLst>
        <pc:spChg chg="mod">
          <ac:chgData name="Angsoka Dewi" userId="S::angsoka.dewi@license365bps.onmicrosoft.com::4e428032-2782-459b-9bcd-dde69bcc7f37" providerId="AD" clId="Web-{2154E608-2FD2-1DBE-1B59-40EF40968E07}" dt="2022-09-09T02:17:15.006" v="239" actId="20577"/>
          <ac:spMkLst>
            <pc:docMk/>
            <pc:sldMk cId="3951545814" sldId="281"/>
            <ac:spMk id="8" creationId="{9845FF6E-481C-0461-94B5-06E8F8FA783B}"/>
          </ac:spMkLst>
        </pc:spChg>
        <pc:spChg chg="mod">
          <ac:chgData name="Angsoka Dewi" userId="S::angsoka.dewi@license365bps.onmicrosoft.com::4e428032-2782-459b-9bcd-dde69bcc7f37" providerId="AD" clId="Web-{2154E608-2FD2-1DBE-1B59-40EF40968E07}" dt="2022-09-09T07:33:31.728" v="600" actId="20577"/>
          <ac:spMkLst>
            <pc:docMk/>
            <pc:sldMk cId="3951545814" sldId="281"/>
            <ac:spMk id="16" creationId="{F4DDEC1C-1995-2C7B-9381-504F4F9C75AF}"/>
          </ac:spMkLst>
        </pc:spChg>
      </pc:sldChg>
      <pc:sldChg chg="modSp modNotes">
        <pc:chgData name="Angsoka Dewi" userId="S::angsoka.dewi@license365bps.onmicrosoft.com::4e428032-2782-459b-9bcd-dde69bcc7f37" providerId="AD" clId="Web-{2154E608-2FD2-1DBE-1B59-40EF40968E07}" dt="2022-09-09T02:33:47.717" v="309"/>
        <pc:sldMkLst>
          <pc:docMk/>
          <pc:sldMk cId="1590749070" sldId="2147377649"/>
        </pc:sldMkLst>
        <pc:graphicFrameChg chg="mod modGraphic">
          <ac:chgData name="Angsoka Dewi" userId="S::angsoka.dewi@license365bps.onmicrosoft.com::4e428032-2782-459b-9bcd-dde69bcc7f37" providerId="AD" clId="Web-{2154E608-2FD2-1DBE-1B59-40EF40968E07}" dt="2022-09-09T02:19:43.962" v="261"/>
          <ac:graphicFrameMkLst>
            <pc:docMk/>
            <pc:sldMk cId="1590749070" sldId="2147377649"/>
            <ac:graphicFrameMk id="10" creationId="{D7D16C30-71F4-7351-4AFB-66CA660594E9}"/>
          </ac:graphicFrameMkLst>
        </pc:graphicFrameChg>
      </pc:sldChg>
      <pc:sldChg chg="modNotes">
        <pc:chgData name="Angsoka Dewi" userId="S::angsoka.dewi@license365bps.onmicrosoft.com::4e428032-2782-459b-9bcd-dde69bcc7f37" providerId="AD" clId="Web-{2154E608-2FD2-1DBE-1B59-40EF40968E07}" dt="2022-09-09T02:40:01.523" v="433"/>
        <pc:sldMkLst>
          <pc:docMk/>
          <pc:sldMk cId="989020110" sldId="2147377678"/>
        </pc:sldMkLst>
      </pc:sldChg>
      <pc:sldChg chg="modSp">
        <pc:chgData name="Angsoka Dewi" userId="S::angsoka.dewi@license365bps.onmicrosoft.com::4e428032-2782-459b-9bcd-dde69bcc7f37" providerId="AD" clId="Web-{2154E608-2FD2-1DBE-1B59-40EF40968E07}" dt="2022-09-09T04:29:27.849" v="599"/>
        <pc:sldMkLst>
          <pc:docMk/>
          <pc:sldMk cId="3816512403" sldId="2147377719"/>
        </pc:sldMkLst>
        <pc:graphicFrameChg chg="mod modGraphic">
          <ac:chgData name="Angsoka Dewi" userId="S::angsoka.dewi@license365bps.onmicrosoft.com::4e428032-2782-459b-9bcd-dde69bcc7f37" providerId="AD" clId="Web-{2154E608-2FD2-1DBE-1B59-40EF40968E07}" dt="2022-09-09T04:29:27.849" v="599"/>
          <ac:graphicFrameMkLst>
            <pc:docMk/>
            <pc:sldMk cId="3816512403" sldId="2147377719"/>
            <ac:graphicFrameMk id="13" creationId="{0E297F8B-FE1B-2028-091F-A288E2C3506C}"/>
          </ac:graphicFrameMkLst>
        </pc:graphicFrameChg>
      </pc:sldChg>
      <pc:sldChg chg="modSp">
        <pc:chgData name="Angsoka Dewi" userId="S::angsoka.dewi@license365bps.onmicrosoft.com::4e428032-2782-459b-9bcd-dde69bcc7f37" providerId="AD" clId="Web-{2154E608-2FD2-1DBE-1B59-40EF40968E07}" dt="2022-09-09T04:29:13.630" v="587"/>
        <pc:sldMkLst>
          <pc:docMk/>
          <pc:sldMk cId="2207309236" sldId="2147377720"/>
        </pc:sldMkLst>
        <pc:graphicFrameChg chg="mod modGraphic">
          <ac:chgData name="Angsoka Dewi" userId="S::angsoka.dewi@license365bps.onmicrosoft.com::4e428032-2782-459b-9bcd-dde69bcc7f37" providerId="AD" clId="Web-{2154E608-2FD2-1DBE-1B59-40EF40968E07}" dt="2022-09-09T04:29:13.630" v="587"/>
          <ac:graphicFrameMkLst>
            <pc:docMk/>
            <pc:sldMk cId="2207309236" sldId="2147377720"/>
            <ac:graphicFrameMk id="13" creationId="{0E297F8B-FE1B-2028-091F-A288E2C3506C}"/>
          </ac:graphicFrameMkLst>
        </pc:graphicFrameChg>
      </pc:sldChg>
    </pc:docChg>
  </pc:docChgLst>
  <pc:docChgLst>
    <pc:chgData name="Angsoka Dewi" userId="S::angsoka.dewi@license365bps.onmicrosoft.com::4e428032-2782-459b-9bcd-dde69bcc7f37" providerId="AD" clId="Web-{6970C963-92E6-94EA-D58F-E0B28FECB7F1}"/>
    <pc:docChg chg="modSld">
      <pc:chgData name="Angsoka Dewi" userId="S::angsoka.dewi@license365bps.onmicrosoft.com::4e428032-2782-459b-9bcd-dde69bcc7f37" providerId="AD" clId="Web-{6970C963-92E6-94EA-D58F-E0B28FECB7F1}" dt="2022-09-12T03:39:36.063" v="2" actId="1076"/>
      <pc:docMkLst>
        <pc:docMk/>
      </pc:docMkLst>
      <pc:sldChg chg="addSp modSp">
        <pc:chgData name="Angsoka Dewi" userId="S::angsoka.dewi@license365bps.onmicrosoft.com::4e428032-2782-459b-9bcd-dde69bcc7f37" providerId="AD" clId="Web-{6970C963-92E6-94EA-D58F-E0B28FECB7F1}" dt="2022-09-12T03:39:36.063" v="2" actId="1076"/>
        <pc:sldMkLst>
          <pc:docMk/>
          <pc:sldMk cId="1422165405" sldId="2147377685"/>
        </pc:sldMkLst>
        <pc:spChg chg="mod">
          <ac:chgData name="Angsoka Dewi" userId="S::angsoka.dewi@license365bps.onmicrosoft.com::4e428032-2782-459b-9bcd-dde69bcc7f37" providerId="AD" clId="Web-{6970C963-92E6-94EA-D58F-E0B28FECB7F1}" dt="2022-09-12T03:39:36.063" v="2" actId="1076"/>
          <ac:spMkLst>
            <pc:docMk/>
            <pc:sldMk cId="1422165405" sldId="2147377685"/>
            <ac:spMk id="17" creationId="{0EF7AA1E-A37C-8DF1-CCC4-487B129FA456}"/>
          </ac:spMkLst>
        </pc:spChg>
        <pc:cxnChg chg="add">
          <ac:chgData name="Angsoka Dewi" userId="S::angsoka.dewi@license365bps.onmicrosoft.com::4e428032-2782-459b-9bcd-dde69bcc7f37" providerId="AD" clId="Web-{6970C963-92E6-94EA-D58F-E0B28FECB7F1}" dt="2022-09-12T03:39:28.219" v="0"/>
          <ac:cxnSpMkLst>
            <pc:docMk/>
            <pc:sldMk cId="1422165405" sldId="2147377685"/>
            <ac:cxnSpMk id="28" creationId="{C2881E97-6DA0-1FE5-3E38-7AD713CC8243}"/>
          </ac:cxnSpMkLst>
        </pc:cxnChg>
      </pc:sldChg>
    </pc:docChg>
  </pc:docChgLst>
  <pc:docChgLst>
    <pc:chgData name="Angsoka Dewi" userId="S::angsoka.dewi@license365bps.onmicrosoft.com::4e428032-2782-459b-9bcd-dde69bcc7f37" providerId="AD" clId="Web-{B8C665BC-DCF7-F86E-98F0-3E2C22006D4B}"/>
    <pc:docChg chg="modSld">
      <pc:chgData name="Angsoka Dewi" userId="S::angsoka.dewi@license365bps.onmicrosoft.com::4e428032-2782-459b-9bcd-dde69bcc7f37" providerId="AD" clId="Web-{B8C665BC-DCF7-F86E-98F0-3E2C22006D4B}" dt="2022-09-12T06:06:22.098" v="35"/>
      <pc:docMkLst>
        <pc:docMk/>
      </pc:docMkLst>
      <pc:sldChg chg="modNotes">
        <pc:chgData name="Angsoka Dewi" userId="S::angsoka.dewi@license365bps.onmicrosoft.com::4e428032-2782-459b-9bcd-dde69bcc7f37" providerId="AD" clId="Web-{B8C665BC-DCF7-F86E-98F0-3E2C22006D4B}" dt="2022-09-12T06:06:22.098" v="35"/>
        <pc:sldMkLst>
          <pc:docMk/>
          <pc:sldMk cId="3693509248" sldId="268"/>
        </pc:sldMkLst>
      </pc:sldChg>
    </pc:docChg>
  </pc:docChgLst>
  <pc:docChgLst>
    <pc:chgData name="Angsoka Dewi" userId="S::angsoka.dewi@license365bps.onmicrosoft.com::4e428032-2782-459b-9bcd-dde69bcc7f37" providerId="AD" clId="Web-{8B3B17D0-847B-2084-A10E-684672270A4F}"/>
    <pc:docChg chg="addSld delSld modSld">
      <pc:chgData name="Angsoka Dewi" userId="S::angsoka.dewi@license365bps.onmicrosoft.com::4e428032-2782-459b-9bcd-dde69bcc7f37" providerId="AD" clId="Web-{8B3B17D0-847B-2084-A10E-684672270A4F}" dt="2022-09-07T05:04:14.225" v="3249"/>
      <pc:docMkLst>
        <pc:docMk/>
      </pc:docMkLst>
      <pc:sldChg chg="modSp">
        <pc:chgData name="Angsoka Dewi" userId="S::angsoka.dewi@license365bps.onmicrosoft.com::4e428032-2782-459b-9bcd-dde69bcc7f37" providerId="AD" clId="Web-{8B3B17D0-847B-2084-A10E-684672270A4F}" dt="2022-09-07T03:17:20.959" v="1988"/>
        <pc:sldMkLst>
          <pc:docMk/>
          <pc:sldMk cId="567718986" sldId="288"/>
        </pc:sldMkLst>
        <pc:spChg chg="mod">
          <ac:chgData name="Angsoka Dewi" userId="S::angsoka.dewi@license365bps.onmicrosoft.com::4e428032-2782-459b-9bcd-dde69bcc7f37" providerId="AD" clId="Web-{8B3B17D0-847B-2084-A10E-684672270A4F}" dt="2022-09-07T03:17:20.959" v="1988"/>
          <ac:spMkLst>
            <pc:docMk/>
            <pc:sldMk cId="567718986" sldId="288"/>
            <ac:spMk id="9" creationId="{970E3DE8-1A99-340D-1A73-17707853CC1D}"/>
          </ac:spMkLst>
        </pc:spChg>
      </pc:sldChg>
      <pc:sldChg chg="modSp">
        <pc:chgData name="Angsoka Dewi" userId="S::angsoka.dewi@license365bps.onmicrosoft.com::4e428032-2782-459b-9bcd-dde69bcc7f37" providerId="AD" clId="Web-{8B3B17D0-847B-2084-A10E-684672270A4F}" dt="2022-09-07T02:24:41.528" v="1" actId="20577"/>
        <pc:sldMkLst>
          <pc:docMk/>
          <pc:sldMk cId="1581925396" sldId="2147377686"/>
        </pc:sldMkLst>
        <pc:spChg chg="mod">
          <ac:chgData name="Angsoka Dewi" userId="S::angsoka.dewi@license365bps.onmicrosoft.com::4e428032-2782-459b-9bcd-dde69bcc7f37" providerId="AD" clId="Web-{8B3B17D0-847B-2084-A10E-684672270A4F}" dt="2022-09-07T02:24:41.528" v="1" actId="20577"/>
          <ac:spMkLst>
            <pc:docMk/>
            <pc:sldMk cId="1581925396" sldId="2147377686"/>
            <ac:spMk id="28" creationId="{EF9E1BBF-C5C1-710C-193B-4F6FB73807C4}"/>
          </ac:spMkLst>
        </pc:spChg>
      </pc:sldChg>
      <pc:sldChg chg="modSp">
        <pc:chgData name="Angsoka Dewi" userId="S::angsoka.dewi@license365bps.onmicrosoft.com::4e428032-2782-459b-9bcd-dde69bcc7f37" providerId="AD" clId="Web-{8B3B17D0-847B-2084-A10E-684672270A4F}" dt="2022-09-07T02:29:08.475" v="32" actId="20577"/>
        <pc:sldMkLst>
          <pc:docMk/>
          <pc:sldMk cId="2733817933" sldId="2147377717"/>
        </pc:sldMkLst>
        <pc:spChg chg="mod">
          <ac:chgData name="Angsoka Dewi" userId="S::angsoka.dewi@license365bps.onmicrosoft.com::4e428032-2782-459b-9bcd-dde69bcc7f37" providerId="AD" clId="Web-{8B3B17D0-847B-2084-A10E-684672270A4F}" dt="2022-09-07T02:27:54.191" v="20" actId="1076"/>
          <ac:spMkLst>
            <pc:docMk/>
            <pc:sldMk cId="2733817933" sldId="2147377717"/>
            <ac:spMk id="7" creationId="{D589E885-314C-2865-0E3E-7AA019E1C04D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2:29:08.475" v="32" actId="20577"/>
          <ac:spMkLst>
            <pc:docMk/>
            <pc:sldMk cId="2733817933" sldId="2147377717"/>
            <ac:spMk id="17" creationId="{440A681A-B726-71B7-2874-80324287B8AF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2:27:40.784" v="18" actId="1076"/>
          <ac:spMkLst>
            <pc:docMk/>
            <pc:sldMk cId="2733817933" sldId="2147377717"/>
            <ac:spMk id="39" creationId="{08A71FDA-17C2-5092-75E5-CE424F8E318A}"/>
          </ac:spMkLst>
        </pc:spChg>
        <pc:cxnChg chg="mod">
          <ac:chgData name="Angsoka Dewi" userId="S::angsoka.dewi@license365bps.onmicrosoft.com::4e428032-2782-459b-9bcd-dde69bcc7f37" providerId="AD" clId="Web-{8B3B17D0-847B-2084-A10E-684672270A4F}" dt="2022-09-07T02:28:46.240" v="30" actId="1076"/>
          <ac:cxnSpMkLst>
            <pc:docMk/>
            <pc:sldMk cId="2733817933" sldId="2147377717"/>
            <ac:cxnSpMk id="19" creationId="{F094BAC4-54C8-7CE9-AE7B-35A7C4ADDF36}"/>
          </ac:cxnSpMkLst>
        </pc:cxnChg>
      </pc:sldChg>
      <pc:sldChg chg="modSp add replId">
        <pc:chgData name="Angsoka Dewi" userId="S::angsoka.dewi@license365bps.onmicrosoft.com::4e428032-2782-459b-9bcd-dde69bcc7f37" providerId="AD" clId="Web-{8B3B17D0-847B-2084-A10E-684672270A4F}" dt="2022-09-07T05:01:37.643" v="3070"/>
        <pc:sldMkLst>
          <pc:docMk/>
          <pc:sldMk cId="3816512403" sldId="2147377719"/>
        </pc:sldMkLst>
        <pc:spChg chg="mod">
          <ac:chgData name="Angsoka Dewi" userId="S::angsoka.dewi@license365bps.onmicrosoft.com::4e428032-2782-459b-9bcd-dde69bcc7f37" providerId="AD" clId="Web-{8B3B17D0-847B-2084-A10E-684672270A4F}" dt="2022-09-07T02:31:17.683" v="34" actId="20577"/>
          <ac:spMkLst>
            <pc:docMk/>
            <pc:sldMk cId="3816512403" sldId="2147377719"/>
            <ac:spMk id="7" creationId="{1205B473-E72B-3978-EAA6-2FDEACC420D9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2:32:48.046" v="51" actId="20577"/>
          <ac:spMkLst>
            <pc:docMk/>
            <pc:sldMk cId="3816512403" sldId="2147377719"/>
            <ac:spMk id="42" creationId="{848E5D22-75D9-F08F-1F37-2B9FFDFDD31C}"/>
          </ac:spMkLst>
        </pc:spChg>
        <pc:graphicFrameChg chg="mod modGraphic">
          <ac:chgData name="Angsoka Dewi" userId="S::angsoka.dewi@license365bps.onmicrosoft.com::4e428032-2782-459b-9bcd-dde69bcc7f37" providerId="AD" clId="Web-{8B3B17D0-847B-2084-A10E-684672270A4F}" dt="2022-09-07T05:01:37.643" v="3070"/>
          <ac:graphicFrameMkLst>
            <pc:docMk/>
            <pc:sldMk cId="3816512403" sldId="2147377719"/>
            <ac:graphicFrameMk id="13" creationId="{0E297F8B-FE1B-2028-091F-A288E2C3506C}"/>
          </ac:graphicFrameMkLst>
        </pc:graphicFrameChg>
      </pc:sldChg>
      <pc:sldChg chg="modSp add replId">
        <pc:chgData name="Angsoka Dewi" userId="S::angsoka.dewi@license365bps.onmicrosoft.com::4e428032-2782-459b-9bcd-dde69bcc7f37" providerId="AD" clId="Web-{8B3B17D0-847B-2084-A10E-684672270A4F}" dt="2022-09-07T05:01:43.628" v="3072"/>
        <pc:sldMkLst>
          <pc:docMk/>
          <pc:sldMk cId="2207309236" sldId="2147377720"/>
        </pc:sldMkLst>
        <pc:spChg chg="mod">
          <ac:chgData name="Angsoka Dewi" userId="S::angsoka.dewi@license365bps.onmicrosoft.com::4e428032-2782-459b-9bcd-dde69bcc7f37" providerId="AD" clId="Web-{8B3B17D0-847B-2084-A10E-684672270A4F}" dt="2022-09-07T02:46:15.014" v="951" actId="20577"/>
          <ac:spMkLst>
            <pc:docMk/>
            <pc:sldMk cId="2207309236" sldId="2147377720"/>
            <ac:spMk id="7" creationId="{1205B473-E72B-3978-EAA6-2FDEACC420D9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2:46:36.905" v="954" actId="20577"/>
          <ac:spMkLst>
            <pc:docMk/>
            <pc:sldMk cId="2207309236" sldId="2147377720"/>
            <ac:spMk id="42" creationId="{848E5D22-75D9-F08F-1F37-2B9FFDFDD31C}"/>
          </ac:spMkLst>
        </pc:spChg>
        <pc:graphicFrameChg chg="mod modGraphic">
          <ac:chgData name="Angsoka Dewi" userId="S::angsoka.dewi@license365bps.onmicrosoft.com::4e428032-2782-459b-9bcd-dde69bcc7f37" providerId="AD" clId="Web-{8B3B17D0-847B-2084-A10E-684672270A4F}" dt="2022-09-07T05:01:43.628" v="3072"/>
          <ac:graphicFrameMkLst>
            <pc:docMk/>
            <pc:sldMk cId="2207309236" sldId="2147377720"/>
            <ac:graphicFrameMk id="13" creationId="{0E297F8B-FE1B-2028-091F-A288E2C3506C}"/>
          </ac:graphicFrameMkLst>
        </pc:graphicFrameChg>
      </pc:sldChg>
      <pc:sldChg chg="addSp modSp add replId">
        <pc:chgData name="Angsoka Dewi" userId="S::angsoka.dewi@license365bps.onmicrosoft.com::4e428032-2782-459b-9bcd-dde69bcc7f37" providerId="AD" clId="Web-{8B3B17D0-847B-2084-A10E-684672270A4F}" dt="2022-09-07T05:04:09.272" v="3248" actId="20577"/>
        <pc:sldMkLst>
          <pc:docMk/>
          <pc:sldMk cId="3548474325" sldId="2147377723"/>
        </pc:sldMkLst>
        <pc:spChg chg="add mod">
          <ac:chgData name="Angsoka Dewi" userId="S::angsoka.dewi@license365bps.onmicrosoft.com::4e428032-2782-459b-9bcd-dde69bcc7f37" providerId="AD" clId="Web-{8B3B17D0-847B-2084-A10E-684672270A4F}" dt="2022-09-07T05:04:09.272" v="3248" actId="20577"/>
          <ac:spMkLst>
            <pc:docMk/>
            <pc:sldMk cId="3548474325" sldId="2147377723"/>
            <ac:spMk id="9" creationId="{D506B1BB-DCC8-E5B3-E196-86B033244A43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3:12:17.698" v="1751" actId="20577"/>
          <ac:spMkLst>
            <pc:docMk/>
            <pc:sldMk cId="3548474325" sldId="2147377723"/>
            <ac:spMk id="42" creationId="{848E5D22-75D9-F08F-1F37-2B9FFDFDD31C}"/>
          </ac:spMkLst>
        </pc:spChg>
        <pc:graphicFrameChg chg="mod modGraphic">
          <ac:chgData name="Angsoka Dewi" userId="S::angsoka.dewi@license365bps.onmicrosoft.com::4e428032-2782-459b-9bcd-dde69bcc7f37" providerId="AD" clId="Web-{8B3B17D0-847B-2084-A10E-684672270A4F}" dt="2022-09-07T05:01:52.409" v="3076"/>
          <ac:graphicFrameMkLst>
            <pc:docMk/>
            <pc:sldMk cId="3548474325" sldId="2147377723"/>
            <ac:graphicFrameMk id="13" creationId="{0E297F8B-FE1B-2028-091F-A288E2C3506C}"/>
          </ac:graphicFrameMkLst>
        </pc:graphicFrameChg>
      </pc:sldChg>
      <pc:sldChg chg="addSp delSp modSp add replId">
        <pc:chgData name="Angsoka Dewi" userId="S::angsoka.dewi@license365bps.onmicrosoft.com::4e428032-2782-459b-9bcd-dde69bcc7f37" providerId="AD" clId="Web-{8B3B17D0-847B-2084-A10E-684672270A4F}" dt="2022-09-07T05:00:19.470" v="3057"/>
        <pc:sldMkLst>
          <pc:docMk/>
          <pc:sldMk cId="1235740426" sldId="2147377724"/>
        </pc:sldMkLst>
        <pc:spChg chg="add mod">
          <ac:chgData name="Angsoka Dewi" userId="S::angsoka.dewi@license365bps.onmicrosoft.com::4e428032-2782-459b-9bcd-dde69bcc7f37" providerId="AD" clId="Web-{8B3B17D0-847B-2084-A10E-684672270A4F}" dt="2022-09-07T04:36:48.325" v="2905" actId="20577"/>
          <ac:spMkLst>
            <pc:docMk/>
            <pc:sldMk cId="1235740426" sldId="2147377724"/>
            <ac:spMk id="5" creationId="{7F76181A-A2BE-5190-389D-5ACFFA771A6F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5:00:06.172" v="3055" actId="20577"/>
          <ac:spMkLst>
            <pc:docMk/>
            <pc:sldMk cId="1235740426" sldId="2147377724"/>
            <ac:spMk id="18" creationId="{E4138F50-594B-5E49-3E5C-B769B896B0AF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4:59:34.922" v="3051" actId="20577"/>
          <ac:spMkLst>
            <pc:docMk/>
            <pc:sldMk cId="1235740426" sldId="2147377724"/>
            <ac:spMk id="20" creationId="{B33FF116-FBC8-8498-6565-359BED6673F5}"/>
          </ac:spMkLst>
        </pc:spChg>
        <pc:spChg chg="add del">
          <ac:chgData name="Angsoka Dewi" userId="S::angsoka.dewi@license365bps.onmicrosoft.com::4e428032-2782-459b-9bcd-dde69bcc7f37" providerId="AD" clId="Web-{8B3B17D0-847B-2084-A10E-684672270A4F}" dt="2022-09-07T05:00:19.470" v="3057"/>
          <ac:spMkLst>
            <pc:docMk/>
            <pc:sldMk cId="1235740426" sldId="2147377724"/>
            <ac:spMk id="21" creationId="{1BC124EC-DEE1-1719-C84E-3EA605A85A83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3:26:45.371" v="2333" actId="14100"/>
          <ac:spMkLst>
            <pc:docMk/>
            <pc:sldMk cId="1235740426" sldId="2147377724"/>
            <ac:spMk id="28" creationId="{48BC37EC-B7F4-9E10-602F-3FC7A29BB427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3:27:39.545" v="2337" actId="20577"/>
          <ac:spMkLst>
            <pc:docMk/>
            <pc:sldMk cId="1235740426" sldId="2147377724"/>
            <ac:spMk id="30" creationId="{8814997C-5C9A-E15F-4002-43CB61F68CF5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3:27:56.108" v="2351" actId="20577"/>
          <ac:spMkLst>
            <pc:docMk/>
            <pc:sldMk cId="1235740426" sldId="2147377724"/>
            <ac:spMk id="42" creationId="{53255595-8152-2AB9-61E8-15CED5E52D61}"/>
          </ac:spMkLst>
        </pc:spChg>
        <pc:spChg chg="del">
          <ac:chgData name="Angsoka Dewi" userId="S::angsoka.dewi@license365bps.onmicrosoft.com::4e428032-2782-459b-9bcd-dde69bcc7f37" providerId="AD" clId="Web-{8B3B17D0-847B-2084-A10E-684672270A4F}" dt="2022-09-07T03:28:01.343" v="2352"/>
          <ac:spMkLst>
            <pc:docMk/>
            <pc:sldMk cId="1235740426" sldId="2147377724"/>
            <ac:spMk id="43" creationId="{029F595E-4075-2ABF-71EE-1C8E9B9AB500}"/>
          </ac:spMkLst>
        </pc:spChg>
      </pc:sldChg>
      <pc:sldChg chg="addSp delSp modSp new mod setBg modClrScheme chgLayout">
        <pc:chgData name="Angsoka Dewi" userId="S::angsoka.dewi@license365bps.onmicrosoft.com::4e428032-2782-459b-9bcd-dde69bcc7f37" providerId="AD" clId="Web-{8B3B17D0-847B-2084-A10E-684672270A4F}" dt="2022-09-07T04:12:08.004" v="2653" actId="20577"/>
        <pc:sldMkLst>
          <pc:docMk/>
          <pc:sldMk cId="3042714260" sldId="2147377725"/>
        </pc:sldMkLst>
        <pc:spChg chg="del">
          <ac:chgData name="Angsoka Dewi" userId="S::angsoka.dewi@license365bps.onmicrosoft.com::4e428032-2782-459b-9bcd-dde69bcc7f37" providerId="AD" clId="Web-{8B3B17D0-847B-2084-A10E-684672270A4F}" dt="2022-09-07T04:11:09.205" v="2613"/>
          <ac:spMkLst>
            <pc:docMk/>
            <pc:sldMk cId="3042714260" sldId="2147377725"/>
            <ac:spMk id="2" creationId="{417FB8C1-F5D6-08CA-C132-6FBE2A199077}"/>
          </ac:spMkLst>
        </pc:spChg>
        <pc:spChg chg="add mod">
          <ac:chgData name="Angsoka Dewi" userId="S::angsoka.dewi@license365bps.onmicrosoft.com::4e428032-2782-459b-9bcd-dde69bcc7f37" providerId="AD" clId="Web-{8B3B17D0-847B-2084-A10E-684672270A4F}" dt="2022-09-07T04:12:08.004" v="2653" actId="20577"/>
          <ac:spMkLst>
            <pc:docMk/>
            <pc:sldMk cId="3042714260" sldId="2147377725"/>
            <ac:spMk id="3" creationId="{7EA42A5D-CABD-CF29-E74A-D7C08EC98298}"/>
          </ac:spMkLst>
        </pc:spChg>
        <pc:spChg chg="add mod">
          <ac:chgData name="Angsoka Dewi" userId="S::angsoka.dewi@license365bps.onmicrosoft.com::4e428032-2782-459b-9bcd-dde69bcc7f37" providerId="AD" clId="Web-{8B3B17D0-847B-2084-A10E-684672270A4F}" dt="2022-09-07T04:11:42.190" v="2650"/>
          <ac:spMkLst>
            <pc:docMk/>
            <pc:sldMk cId="3042714260" sldId="2147377725"/>
            <ac:spMk id="4" creationId="{7CA04A18-F8A8-B0CF-5321-54BEE2A73ADE}"/>
          </ac:spMkLst>
        </pc:spChg>
        <pc:spChg chg="add del">
          <ac:chgData name="Angsoka Dewi" userId="S::angsoka.dewi@license365bps.onmicrosoft.com::4e428032-2782-459b-9bcd-dde69bcc7f37" providerId="AD" clId="Web-{8B3B17D0-847B-2084-A10E-684672270A4F}" dt="2022-09-07T04:11:42.190" v="2650"/>
          <ac:spMkLst>
            <pc:docMk/>
            <pc:sldMk cId="3042714260" sldId="2147377725"/>
            <ac:spMk id="9" creationId="{6F5A5072-7B47-4D32-B52A-4EBBF590B8A5}"/>
          </ac:spMkLst>
        </pc:spChg>
        <pc:spChg chg="add del">
          <ac:chgData name="Angsoka Dewi" userId="S::angsoka.dewi@license365bps.onmicrosoft.com::4e428032-2782-459b-9bcd-dde69bcc7f37" providerId="AD" clId="Web-{8B3B17D0-847B-2084-A10E-684672270A4F}" dt="2022-09-07T04:11:42.190" v="2650"/>
          <ac:spMkLst>
            <pc:docMk/>
            <pc:sldMk cId="3042714260" sldId="2147377725"/>
            <ac:spMk id="11" creationId="{9715DAF0-AE1B-46C9-8A6B-DB2AA05AB91D}"/>
          </ac:spMkLst>
        </pc:spChg>
        <pc:spChg chg="add del">
          <ac:chgData name="Angsoka Dewi" userId="S::angsoka.dewi@license365bps.onmicrosoft.com::4e428032-2782-459b-9bcd-dde69bcc7f37" providerId="AD" clId="Web-{8B3B17D0-847B-2084-A10E-684672270A4F}" dt="2022-09-07T04:11:42.190" v="2650"/>
          <ac:spMkLst>
            <pc:docMk/>
            <pc:sldMk cId="3042714260" sldId="2147377725"/>
            <ac:spMk id="13" creationId="{6016219D-510E-4184-9090-6D5578A87BD1}"/>
          </ac:spMkLst>
        </pc:spChg>
        <pc:spChg chg="add del">
          <ac:chgData name="Angsoka Dewi" userId="S::angsoka.dewi@license365bps.onmicrosoft.com::4e428032-2782-459b-9bcd-dde69bcc7f37" providerId="AD" clId="Web-{8B3B17D0-847B-2084-A10E-684672270A4F}" dt="2022-09-07T04:11:42.190" v="2650"/>
          <ac:spMkLst>
            <pc:docMk/>
            <pc:sldMk cId="3042714260" sldId="2147377725"/>
            <ac:spMk id="15" creationId="{AFF4A713-7B75-4B21-90D7-5AB19547C728}"/>
          </ac:spMkLst>
        </pc:spChg>
        <pc:spChg chg="add del">
          <ac:chgData name="Angsoka Dewi" userId="S::angsoka.dewi@license365bps.onmicrosoft.com::4e428032-2782-459b-9bcd-dde69bcc7f37" providerId="AD" clId="Web-{8B3B17D0-847B-2084-A10E-684672270A4F}" dt="2022-09-07T04:11:42.190" v="2650"/>
          <ac:spMkLst>
            <pc:docMk/>
            <pc:sldMk cId="3042714260" sldId="2147377725"/>
            <ac:spMk id="17" creationId="{DC631C0B-6DA6-4E57-8231-CE32B3434A7E}"/>
          </ac:spMkLst>
        </pc:spChg>
        <pc:spChg chg="add del">
          <ac:chgData name="Angsoka Dewi" userId="S::angsoka.dewi@license365bps.onmicrosoft.com::4e428032-2782-459b-9bcd-dde69bcc7f37" providerId="AD" clId="Web-{8B3B17D0-847B-2084-A10E-684672270A4F}" dt="2022-09-07T04:11:42.190" v="2650"/>
          <ac:spMkLst>
            <pc:docMk/>
            <pc:sldMk cId="3042714260" sldId="2147377725"/>
            <ac:spMk id="19" creationId="{C29501E6-A978-4A61-9689-9085AF97A53A}"/>
          </ac:spMkLst>
        </pc:spChg>
        <pc:spChg chg="add">
          <ac:chgData name="Angsoka Dewi" userId="S::angsoka.dewi@license365bps.onmicrosoft.com::4e428032-2782-459b-9bcd-dde69bcc7f37" providerId="AD" clId="Web-{8B3B17D0-847B-2084-A10E-684672270A4F}" dt="2022-09-07T04:11:42.190" v="2650"/>
          <ac:spMkLst>
            <pc:docMk/>
            <pc:sldMk cId="3042714260" sldId="2147377725"/>
            <ac:spMk id="24" creationId="{C7D023E4-8DE1-436E-9847-ED6A4B4B04FD}"/>
          </ac:spMkLst>
        </pc:spChg>
        <pc:spChg chg="add">
          <ac:chgData name="Angsoka Dewi" userId="S::angsoka.dewi@license365bps.onmicrosoft.com::4e428032-2782-459b-9bcd-dde69bcc7f37" providerId="AD" clId="Web-{8B3B17D0-847B-2084-A10E-684672270A4F}" dt="2022-09-07T04:11:42.190" v="2650"/>
          <ac:spMkLst>
            <pc:docMk/>
            <pc:sldMk cId="3042714260" sldId="2147377725"/>
            <ac:spMk id="26" creationId="{6BE11944-ED05-4FE9-9927-06C110BB3A36}"/>
          </ac:spMkLst>
        </pc:spChg>
        <pc:grpChg chg="add">
          <ac:chgData name="Angsoka Dewi" userId="S::angsoka.dewi@license365bps.onmicrosoft.com::4e428032-2782-459b-9bcd-dde69bcc7f37" providerId="AD" clId="Web-{8B3B17D0-847B-2084-A10E-684672270A4F}" dt="2022-09-07T04:11:42.190" v="2650"/>
          <ac:grpSpMkLst>
            <pc:docMk/>
            <pc:sldMk cId="3042714260" sldId="2147377725"/>
            <ac:grpSpMk id="28" creationId="{A2812508-238C-4BCD-BDD3-25C99C5CA233}"/>
          </ac:grpSpMkLst>
        </pc:grpChg>
        <pc:grpChg chg="add">
          <ac:chgData name="Angsoka Dewi" userId="S::angsoka.dewi@license365bps.onmicrosoft.com::4e428032-2782-459b-9bcd-dde69bcc7f37" providerId="AD" clId="Web-{8B3B17D0-847B-2084-A10E-684672270A4F}" dt="2022-09-07T04:11:42.190" v="2650"/>
          <ac:grpSpMkLst>
            <pc:docMk/>
            <pc:sldMk cId="3042714260" sldId="2147377725"/>
            <ac:grpSpMk id="32" creationId="{43F5E015-E085-4624-B431-B42414448684}"/>
          </ac:grpSpMkLst>
        </pc:grpChg>
      </pc:sldChg>
      <pc:sldChg chg="addSp delSp modSp add del replId">
        <pc:chgData name="Angsoka Dewi" userId="S::angsoka.dewi@license365bps.onmicrosoft.com::4e428032-2782-459b-9bcd-dde69bcc7f37" providerId="AD" clId="Web-{8B3B17D0-847B-2084-A10E-684672270A4F}" dt="2022-09-07T05:04:14.225" v="3249"/>
        <pc:sldMkLst>
          <pc:docMk/>
          <pc:sldMk cId="2073806193" sldId="2147377726"/>
        </pc:sldMkLst>
        <pc:spChg chg="add mod">
          <ac:chgData name="Angsoka Dewi" userId="S::angsoka.dewi@license365bps.onmicrosoft.com::4e428032-2782-459b-9bcd-dde69bcc7f37" providerId="AD" clId="Web-{8B3B17D0-847B-2084-A10E-684672270A4F}" dt="2022-09-07T05:01:07.268" v="3068"/>
          <ac:spMkLst>
            <pc:docMk/>
            <pc:sldMk cId="2073806193" sldId="2147377726"/>
            <ac:spMk id="8" creationId="{B10C26AB-3338-419D-F6B3-8E073E298ADC}"/>
          </ac:spMkLst>
        </pc:spChg>
        <pc:spChg chg="mod">
          <ac:chgData name="Angsoka Dewi" userId="S::angsoka.dewi@license365bps.onmicrosoft.com::4e428032-2782-459b-9bcd-dde69bcc7f37" providerId="AD" clId="Web-{8B3B17D0-847B-2084-A10E-684672270A4F}" dt="2022-09-07T05:00:46.673" v="3063" actId="20577"/>
          <ac:spMkLst>
            <pc:docMk/>
            <pc:sldMk cId="2073806193" sldId="2147377726"/>
            <ac:spMk id="42" creationId="{848E5D22-75D9-F08F-1F37-2B9FFDFDD31C}"/>
          </ac:spMkLst>
        </pc:spChg>
        <pc:graphicFrameChg chg="del mod modGraphic">
          <ac:chgData name="Angsoka Dewi" userId="S::angsoka.dewi@license365bps.onmicrosoft.com::4e428032-2782-459b-9bcd-dde69bcc7f37" providerId="AD" clId="Web-{8B3B17D0-847B-2084-A10E-684672270A4F}" dt="2022-09-07T05:00:41.829" v="3061"/>
          <ac:graphicFrameMkLst>
            <pc:docMk/>
            <pc:sldMk cId="2073806193" sldId="2147377726"/>
            <ac:graphicFrameMk id="13" creationId="{0E297F8B-FE1B-2028-091F-A288E2C3506C}"/>
          </ac:graphicFrameMkLst>
        </pc:graphicFrameChg>
      </pc:sldChg>
    </pc:docChg>
  </pc:docChgLst>
  <pc:docChgLst>
    <pc:chgData name="Guest User" userId="S::urn:spo:anon#7ada0a8e8abb5ec82077d75fb521f06559bb07ec2831f747673e605c8288b8b4::" providerId="AD" clId="Web-{97064E3B-D45E-2A07-BF57-90FB3F249FF2}"/>
    <pc:docChg chg="addSld modSld">
      <pc:chgData name="Guest User" userId="S::urn:spo:anon#7ada0a8e8abb5ec82077d75fb521f06559bb07ec2831f747673e605c8288b8b4::" providerId="AD" clId="Web-{97064E3B-D45E-2A07-BF57-90FB3F249FF2}" dt="2022-09-06T04:47:41.045" v="544"/>
      <pc:docMkLst>
        <pc:docMk/>
      </pc:docMkLst>
      <pc:sldChg chg="delSp modSp">
        <pc:chgData name="Guest User" userId="S::urn:spo:anon#7ada0a8e8abb5ec82077d75fb521f06559bb07ec2831f747673e605c8288b8b4::" providerId="AD" clId="Web-{97064E3B-D45E-2A07-BF57-90FB3F249FF2}" dt="2022-09-06T03:17:40.277" v="133" actId="1076"/>
        <pc:sldMkLst>
          <pc:docMk/>
          <pc:sldMk cId="1420107320" sldId="269"/>
        </pc:sldMkLst>
        <pc:spChg chg="mod">
          <ac:chgData name="Guest User" userId="S::urn:spo:anon#7ada0a8e8abb5ec82077d75fb521f06559bb07ec2831f747673e605c8288b8b4::" providerId="AD" clId="Web-{97064E3B-D45E-2A07-BF57-90FB3F249FF2}" dt="2022-09-06T03:17:40.277" v="133" actId="1076"/>
          <ac:spMkLst>
            <pc:docMk/>
            <pc:sldMk cId="1420107320" sldId="269"/>
            <ac:spMk id="12" creationId="{EFDB0699-79CE-0A1C-FFE1-7CE76B2DB2D3}"/>
          </ac:spMkLst>
        </pc:spChg>
        <pc:spChg chg="del mod">
          <ac:chgData name="Guest User" userId="S::urn:spo:anon#7ada0a8e8abb5ec82077d75fb521f06559bb07ec2831f747673e605c8288b8b4::" providerId="AD" clId="Web-{97064E3B-D45E-2A07-BF57-90FB3F249FF2}" dt="2022-09-06T03:16:39.119" v="119"/>
          <ac:spMkLst>
            <pc:docMk/>
            <pc:sldMk cId="1420107320" sldId="269"/>
            <ac:spMk id="20" creationId="{C0E2F64F-1A58-4C53-AE38-D0F650CF9CFD}"/>
          </ac:spMkLst>
        </pc:spChg>
      </pc:sldChg>
      <pc:sldChg chg="modNotes">
        <pc:chgData name="Guest User" userId="S::urn:spo:anon#7ada0a8e8abb5ec82077d75fb521f06559bb07ec2831f747673e605c8288b8b4::" providerId="AD" clId="Web-{97064E3B-D45E-2A07-BF57-90FB3F249FF2}" dt="2022-09-06T03:23:08.945" v="222"/>
        <pc:sldMkLst>
          <pc:docMk/>
          <pc:sldMk cId="3986627892" sldId="278"/>
        </pc:sldMkLst>
      </pc:sldChg>
      <pc:sldChg chg="modNotes">
        <pc:chgData name="Guest User" userId="S::urn:spo:anon#7ada0a8e8abb5ec82077d75fb521f06559bb07ec2831f747673e605c8288b8b4::" providerId="AD" clId="Web-{97064E3B-D45E-2A07-BF57-90FB3F249FF2}" dt="2022-09-06T04:47:41.045" v="544"/>
        <pc:sldMkLst>
          <pc:docMk/>
          <pc:sldMk cId="4060450914" sldId="280"/>
        </pc:sldMkLst>
      </pc:sldChg>
      <pc:sldChg chg="modSp">
        <pc:chgData name="Guest User" userId="S::urn:spo:anon#7ada0a8e8abb5ec82077d75fb521f06559bb07ec2831f747673e605c8288b8b4::" providerId="AD" clId="Web-{97064E3B-D45E-2A07-BF57-90FB3F249FF2}" dt="2022-09-06T03:07:25.021" v="44" actId="20577"/>
        <pc:sldMkLst>
          <pc:docMk/>
          <pc:sldMk cId="790291362" sldId="4412"/>
        </pc:sldMkLst>
        <pc:spChg chg="mod">
          <ac:chgData name="Guest User" userId="S::urn:spo:anon#7ada0a8e8abb5ec82077d75fb521f06559bb07ec2831f747673e605c8288b8b4::" providerId="AD" clId="Web-{97064E3B-D45E-2A07-BF57-90FB3F249FF2}" dt="2022-09-06T03:07:25.021" v="44" actId="20577"/>
          <ac:spMkLst>
            <pc:docMk/>
            <pc:sldMk cId="790291362" sldId="4412"/>
            <ac:spMk id="3" creationId="{CBB7DB0F-3EC4-5A46-8B2B-9DC1C41CEA6F}"/>
          </ac:spMkLst>
        </pc:spChg>
      </pc:sldChg>
      <pc:sldChg chg="modSp">
        <pc:chgData name="Guest User" userId="S::urn:spo:anon#7ada0a8e8abb5ec82077d75fb521f06559bb07ec2831f747673e605c8288b8b4::" providerId="AD" clId="Web-{97064E3B-D45E-2A07-BF57-90FB3F249FF2}" dt="2022-09-06T03:03:26.450" v="4" actId="1076"/>
        <pc:sldMkLst>
          <pc:docMk/>
          <pc:sldMk cId="2330234314" sldId="2147377707"/>
        </pc:sldMkLst>
        <pc:spChg chg="mod">
          <ac:chgData name="Guest User" userId="S::urn:spo:anon#7ada0a8e8abb5ec82077d75fb521f06559bb07ec2831f747673e605c8288b8b4::" providerId="AD" clId="Web-{97064E3B-D45E-2A07-BF57-90FB3F249FF2}" dt="2022-09-06T03:03:26.450" v="4" actId="1076"/>
          <ac:spMkLst>
            <pc:docMk/>
            <pc:sldMk cId="2330234314" sldId="2147377707"/>
            <ac:spMk id="4" creationId="{77ABC202-921C-B6D7-5E54-59B33F227566}"/>
          </ac:spMkLst>
        </pc:spChg>
      </pc:sldChg>
      <pc:sldChg chg="modSp">
        <pc:chgData name="Guest User" userId="S::urn:spo:anon#7ada0a8e8abb5ec82077d75fb521f06559bb07ec2831f747673e605c8288b8b4::" providerId="AD" clId="Web-{97064E3B-D45E-2A07-BF57-90FB3F249FF2}" dt="2022-09-06T03:05:48.768" v="36"/>
        <pc:sldMkLst>
          <pc:docMk/>
          <pc:sldMk cId="1973316139" sldId="2147377708"/>
        </pc:sldMkLst>
        <pc:spChg chg="mod">
          <ac:chgData name="Guest User" userId="S::urn:spo:anon#7ada0a8e8abb5ec82077d75fb521f06559bb07ec2831f747673e605c8288b8b4::" providerId="AD" clId="Web-{97064E3B-D45E-2A07-BF57-90FB3F249FF2}" dt="2022-09-06T03:05:48.768" v="36"/>
          <ac:spMkLst>
            <pc:docMk/>
            <pc:sldMk cId="1973316139" sldId="2147377708"/>
            <ac:spMk id="17" creationId="{0EF7AA1E-A37C-8DF1-CCC4-487B129FA456}"/>
          </ac:spMkLst>
        </pc:spChg>
        <pc:spChg chg="mod">
          <ac:chgData name="Guest User" userId="S::urn:spo:anon#7ada0a8e8abb5ec82077d75fb521f06559bb07ec2831f747673e605c8288b8b4::" providerId="AD" clId="Web-{97064E3B-D45E-2A07-BF57-90FB3F249FF2}" dt="2022-09-06T03:05:35.455" v="33" actId="20577"/>
          <ac:spMkLst>
            <pc:docMk/>
            <pc:sldMk cId="1973316139" sldId="2147377708"/>
            <ac:spMk id="39" creationId="{08A71FDA-17C2-5092-75E5-CE424F8E318A}"/>
          </ac:spMkLst>
        </pc:spChg>
      </pc:sldChg>
      <pc:sldChg chg="addSp modSp add replId">
        <pc:chgData name="Guest User" userId="S::urn:spo:anon#7ada0a8e8abb5ec82077d75fb521f06559bb07ec2831f747673e605c8288b8b4::" providerId="AD" clId="Web-{97064E3B-D45E-2A07-BF57-90FB3F249FF2}" dt="2022-09-06T03:20:53.737" v="214" actId="14100"/>
        <pc:sldMkLst>
          <pc:docMk/>
          <pc:sldMk cId="2141834254" sldId="2147377715"/>
        </pc:sldMkLst>
        <pc:spChg chg="add mod">
          <ac:chgData name="Guest User" userId="S::urn:spo:anon#7ada0a8e8abb5ec82077d75fb521f06559bb07ec2831f747673e605c8288b8b4::" providerId="AD" clId="Web-{97064E3B-D45E-2A07-BF57-90FB3F249FF2}" dt="2022-09-06T03:20:53.737" v="214" actId="14100"/>
          <ac:spMkLst>
            <pc:docMk/>
            <pc:sldMk cId="2141834254" sldId="2147377715"/>
            <ac:spMk id="7" creationId="{B2D692D5-5BCB-CAF1-D31B-86181F0C75F2}"/>
          </ac:spMkLst>
        </pc:spChg>
        <pc:spChg chg="mod">
          <ac:chgData name="Guest User" userId="S::urn:spo:anon#7ada0a8e8abb5ec82077d75fb521f06559bb07ec2831f747673e605c8288b8b4::" providerId="AD" clId="Web-{97064E3B-D45E-2A07-BF57-90FB3F249FF2}" dt="2022-09-06T03:18:07.794" v="135" actId="20577"/>
          <ac:spMkLst>
            <pc:docMk/>
            <pc:sldMk cId="2141834254" sldId="2147377715"/>
            <ac:spMk id="12" creationId="{EFDB0699-79CE-0A1C-FFE1-7CE76B2DB2D3}"/>
          </ac:spMkLst>
        </pc:spChg>
        <pc:spChg chg="mod">
          <ac:chgData name="Guest User" userId="S::urn:spo:anon#7ada0a8e8abb5ec82077d75fb521f06559bb07ec2831f747673e605c8288b8b4::" providerId="AD" clId="Web-{97064E3B-D45E-2A07-BF57-90FB3F249FF2}" dt="2022-09-06T03:20:05.891" v="204" actId="20577"/>
          <ac:spMkLst>
            <pc:docMk/>
            <pc:sldMk cId="2141834254" sldId="2147377715"/>
            <ac:spMk id="20" creationId="{C0E2F64F-1A58-4C53-AE38-D0F650CF9CFD}"/>
          </ac:spMkLst>
        </pc:spChg>
      </pc:sldChg>
    </pc:docChg>
  </pc:docChgLst>
  <pc:docChgLst>
    <pc:chgData name="Guest User" userId="S::urn:spo:anon#7ada0a8e8abb5ec82077d75fb521f06559bb07ec2831f747673e605c8288b8b4::" providerId="AD" clId="Web-{A3A95F99-5F20-EAA5-16FC-D9CD08CD1A22}"/>
    <pc:docChg chg="modSld">
      <pc:chgData name="Guest User" userId="S::urn:spo:anon#7ada0a8e8abb5ec82077d75fb521f06559bb07ec2831f747673e605c8288b8b4::" providerId="AD" clId="Web-{A3A95F99-5F20-EAA5-16FC-D9CD08CD1A22}" dt="2022-09-06T05:03:17.503" v="167"/>
      <pc:docMkLst>
        <pc:docMk/>
      </pc:docMkLst>
      <pc:sldChg chg="modSp">
        <pc:chgData name="Guest User" userId="S::urn:spo:anon#7ada0a8e8abb5ec82077d75fb521f06559bb07ec2831f747673e605c8288b8b4::" providerId="AD" clId="Web-{A3A95F99-5F20-EAA5-16FC-D9CD08CD1A22}" dt="2022-09-06T04:53:22.312" v="116"/>
        <pc:sldMkLst>
          <pc:docMk/>
          <pc:sldMk cId="3693509248" sldId="268"/>
        </pc:sldMkLst>
        <pc:spChg chg="mod">
          <ac:chgData name="Guest User" userId="S::urn:spo:anon#7ada0a8e8abb5ec82077d75fb521f06559bb07ec2831f747673e605c8288b8b4::" providerId="AD" clId="Web-{A3A95F99-5F20-EAA5-16FC-D9CD08CD1A22}" dt="2022-09-06T04:53:22.015" v="108"/>
          <ac:spMkLst>
            <pc:docMk/>
            <pc:sldMk cId="3693509248" sldId="268"/>
            <ac:spMk id="22" creationId="{00D2AA1F-7D24-93CF-80F9-38A7A014C348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22.047" v="109"/>
          <ac:spMkLst>
            <pc:docMk/>
            <pc:sldMk cId="3693509248" sldId="268"/>
            <ac:spMk id="23" creationId="{32604755-1EE3-801A-F7E0-670121FF7487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22.094" v="110"/>
          <ac:spMkLst>
            <pc:docMk/>
            <pc:sldMk cId="3693509248" sldId="268"/>
            <ac:spMk id="24" creationId="{B8FF88F5-B3AF-3301-F31D-27DAAF8FC476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22.125" v="111"/>
          <ac:spMkLst>
            <pc:docMk/>
            <pc:sldMk cId="3693509248" sldId="268"/>
            <ac:spMk id="31" creationId="{BE341100-74A1-B00B-332B-ECAF09E9CB33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22.156" v="112"/>
          <ac:spMkLst>
            <pc:docMk/>
            <pc:sldMk cId="3693509248" sldId="268"/>
            <ac:spMk id="32" creationId="{E34BE9D7-7E28-569C-86E2-540F9CCF20FC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22.203" v="113"/>
          <ac:spMkLst>
            <pc:docMk/>
            <pc:sldMk cId="3693509248" sldId="268"/>
            <ac:spMk id="33" creationId="{97EE0309-658B-0CCD-187D-3EC7C0363B1A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22.234" v="114"/>
          <ac:spMkLst>
            <pc:docMk/>
            <pc:sldMk cId="3693509248" sldId="268"/>
            <ac:spMk id="35" creationId="{25014B90-1C7B-E144-1436-19419A42A27B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22.281" v="115"/>
          <ac:spMkLst>
            <pc:docMk/>
            <pc:sldMk cId="3693509248" sldId="268"/>
            <ac:spMk id="36" creationId="{0BE120F7-958E-78AB-3372-279CA813D586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22.312" v="116"/>
          <ac:spMkLst>
            <pc:docMk/>
            <pc:sldMk cId="3693509248" sldId="268"/>
            <ac:spMk id="37" creationId="{2392BE29-63AC-5F4C-EAAE-7D77568FBFD7}"/>
          </ac:spMkLst>
        </pc:spChg>
      </pc:sldChg>
      <pc:sldChg chg="modSp">
        <pc:chgData name="Guest User" userId="S::urn:spo:anon#7ada0a8e8abb5ec82077d75fb521f06559bb07ec2831f747673e605c8288b8b4::" providerId="AD" clId="Web-{A3A95F99-5F20-EAA5-16FC-D9CD08CD1A22}" dt="2022-09-06T04:53:08.812" v="107"/>
        <pc:sldMkLst>
          <pc:docMk/>
          <pc:sldMk cId="1581925396" sldId="2147377686"/>
        </pc:sldMkLst>
        <pc:spChg chg="mod">
          <ac:chgData name="Guest User" userId="S::urn:spo:anon#7ada0a8e8abb5ec82077d75fb521f06559bb07ec2831f747673e605c8288b8b4::" providerId="AD" clId="Web-{A3A95F99-5F20-EAA5-16FC-D9CD08CD1A22}" dt="2022-09-06T04:53:08.499" v="99"/>
          <ac:spMkLst>
            <pc:docMk/>
            <pc:sldMk cId="1581925396" sldId="2147377686"/>
            <ac:spMk id="22" creationId="{00D2AA1F-7D24-93CF-80F9-38A7A014C348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08.531" v="100"/>
          <ac:spMkLst>
            <pc:docMk/>
            <pc:sldMk cId="1581925396" sldId="2147377686"/>
            <ac:spMk id="23" creationId="{32604755-1EE3-801A-F7E0-670121FF7487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08.578" v="101"/>
          <ac:spMkLst>
            <pc:docMk/>
            <pc:sldMk cId="1581925396" sldId="2147377686"/>
            <ac:spMk id="24" creationId="{B8FF88F5-B3AF-3301-F31D-27DAAF8FC476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08.609" v="102"/>
          <ac:spMkLst>
            <pc:docMk/>
            <pc:sldMk cId="1581925396" sldId="2147377686"/>
            <ac:spMk id="31" creationId="{BE341100-74A1-B00B-332B-ECAF09E9CB33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08.640" v="103"/>
          <ac:spMkLst>
            <pc:docMk/>
            <pc:sldMk cId="1581925396" sldId="2147377686"/>
            <ac:spMk id="32" creationId="{E34BE9D7-7E28-569C-86E2-540F9CCF20FC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08.687" v="104"/>
          <ac:spMkLst>
            <pc:docMk/>
            <pc:sldMk cId="1581925396" sldId="2147377686"/>
            <ac:spMk id="33" creationId="{97EE0309-658B-0CCD-187D-3EC7C0363B1A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08.734" v="105"/>
          <ac:spMkLst>
            <pc:docMk/>
            <pc:sldMk cId="1581925396" sldId="2147377686"/>
            <ac:spMk id="35" creationId="{25014B90-1C7B-E144-1436-19419A42A27B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08.765" v="106"/>
          <ac:spMkLst>
            <pc:docMk/>
            <pc:sldMk cId="1581925396" sldId="2147377686"/>
            <ac:spMk id="36" creationId="{0BE120F7-958E-78AB-3372-279CA813D586}"/>
          </ac:spMkLst>
        </pc:spChg>
        <pc:spChg chg="mod">
          <ac:chgData name="Guest User" userId="S::urn:spo:anon#7ada0a8e8abb5ec82077d75fb521f06559bb07ec2831f747673e605c8288b8b4::" providerId="AD" clId="Web-{A3A95F99-5F20-EAA5-16FC-D9CD08CD1A22}" dt="2022-09-06T04:53:08.812" v="107"/>
          <ac:spMkLst>
            <pc:docMk/>
            <pc:sldMk cId="1581925396" sldId="2147377686"/>
            <ac:spMk id="37" creationId="{2392BE29-63AC-5F4C-EAAE-7D77568FBFD7}"/>
          </ac:spMkLst>
        </pc:spChg>
        <pc:grpChg chg="mod">
          <ac:chgData name="Guest User" userId="S::urn:spo:anon#7ada0a8e8abb5ec82077d75fb521f06559bb07ec2831f747673e605c8288b8b4::" providerId="AD" clId="Web-{A3A95F99-5F20-EAA5-16FC-D9CD08CD1A22}" dt="2022-09-06T04:52:22.639" v="87" actId="1076"/>
          <ac:grpSpMkLst>
            <pc:docMk/>
            <pc:sldMk cId="1581925396" sldId="2147377686"/>
            <ac:grpSpMk id="29" creationId="{970E2B16-D6D7-44B0-EADC-E87880B1F5E2}"/>
          </ac:grpSpMkLst>
        </pc:grpChg>
        <pc:grpChg chg="mod">
          <ac:chgData name="Guest User" userId="S::urn:spo:anon#7ada0a8e8abb5ec82077d75fb521f06559bb07ec2831f747673e605c8288b8b4::" providerId="AD" clId="Web-{A3A95F99-5F20-EAA5-16FC-D9CD08CD1A22}" dt="2022-09-06T04:52:22.670" v="88" actId="1076"/>
          <ac:grpSpMkLst>
            <pc:docMk/>
            <pc:sldMk cId="1581925396" sldId="2147377686"/>
            <ac:grpSpMk id="30" creationId="{58D5170F-2476-98F0-FA42-0D406C0199F0}"/>
          </ac:grpSpMkLst>
        </pc:grpChg>
        <pc:grpChg chg="mod">
          <ac:chgData name="Guest User" userId="S::urn:spo:anon#7ada0a8e8abb5ec82077d75fb521f06559bb07ec2831f747673e605c8288b8b4::" providerId="AD" clId="Web-{A3A95F99-5F20-EAA5-16FC-D9CD08CD1A22}" dt="2022-09-06T04:52:22.717" v="89" actId="1076"/>
          <ac:grpSpMkLst>
            <pc:docMk/>
            <pc:sldMk cId="1581925396" sldId="2147377686"/>
            <ac:grpSpMk id="34" creationId="{45C54506-C15F-5C42-6667-4D54A1C64D8D}"/>
          </ac:grpSpMkLst>
        </pc:grpChg>
      </pc:sldChg>
      <pc:sldChg chg="modNotes">
        <pc:chgData name="Guest User" userId="S::urn:spo:anon#7ada0a8e8abb5ec82077d75fb521f06559bb07ec2831f747673e605c8288b8b4::" providerId="AD" clId="Web-{A3A95F99-5F20-EAA5-16FC-D9CD08CD1A22}" dt="2022-09-06T04:48:53.288" v="66"/>
        <pc:sldMkLst>
          <pc:docMk/>
          <pc:sldMk cId="1973316139" sldId="2147377708"/>
        </pc:sldMkLst>
      </pc:sldChg>
      <pc:sldChg chg="modNotes">
        <pc:chgData name="Guest User" userId="S::urn:spo:anon#7ada0a8e8abb5ec82077d75fb521f06559bb07ec2831f747673e605c8288b8b4::" providerId="AD" clId="Web-{A3A95F99-5F20-EAA5-16FC-D9CD08CD1A22}" dt="2022-09-06T05:03:17.503" v="167"/>
        <pc:sldMkLst>
          <pc:docMk/>
          <pc:sldMk cId="1936175611" sldId="2147377716"/>
        </pc:sldMkLst>
      </pc:sldChg>
      <pc:sldChg chg="addSp modSp">
        <pc:chgData name="Guest User" userId="S::urn:spo:anon#7ada0a8e8abb5ec82077d75fb521f06559bb07ec2831f747673e605c8288b8b4::" providerId="AD" clId="Web-{A3A95F99-5F20-EAA5-16FC-D9CD08CD1A22}" dt="2022-09-06T04:50:00.525" v="80" actId="20577"/>
        <pc:sldMkLst>
          <pc:docMk/>
          <pc:sldMk cId="2733817933" sldId="2147377717"/>
        </pc:sldMkLst>
        <pc:spChg chg="add mod">
          <ac:chgData name="Guest User" userId="S::urn:spo:anon#7ada0a8e8abb5ec82077d75fb521f06559bb07ec2831f747673e605c8288b8b4::" providerId="AD" clId="Web-{A3A95F99-5F20-EAA5-16FC-D9CD08CD1A22}" dt="2022-09-06T04:50:00.525" v="80" actId="20577"/>
          <ac:spMkLst>
            <pc:docMk/>
            <pc:sldMk cId="2733817933" sldId="2147377717"/>
            <ac:spMk id="17" creationId="{440A681A-B726-71B7-2874-80324287B8AF}"/>
          </ac:spMkLst>
        </pc:spChg>
      </pc:sldChg>
    </pc:docChg>
  </pc:docChgLst>
  <pc:docChgLst>
    <pc:chgData name="Sheerin Dahwan Aziz" userId="e815e7b8-19df-47df-8b61-f48f4628cf30" providerId="ADAL" clId="{436471D8-F938-F346-BCD0-479E5FAD1BF6}"/>
    <pc:docChg chg="delSld modSld">
      <pc:chgData name="Sheerin Dahwan Aziz" userId="e815e7b8-19df-47df-8b61-f48f4628cf30" providerId="ADAL" clId="{436471D8-F938-F346-BCD0-479E5FAD1BF6}" dt="2022-09-01T09:55:08.018" v="32" actId="2711"/>
      <pc:docMkLst>
        <pc:docMk/>
      </pc:docMkLst>
      <pc:sldChg chg="modSp mod">
        <pc:chgData name="Sheerin Dahwan Aziz" userId="e815e7b8-19df-47df-8b61-f48f4628cf30" providerId="ADAL" clId="{436471D8-F938-F346-BCD0-479E5FAD1BF6}" dt="2022-09-01T09:53:07.956" v="26" actId="207"/>
        <pc:sldMkLst>
          <pc:docMk/>
          <pc:sldMk cId="4060450914" sldId="280"/>
        </pc:sldMkLst>
        <pc:spChg chg="mod">
          <ac:chgData name="Sheerin Dahwan Aziz" userId="e815e7b8-19df-47df-8b61-f48f4628cf30" providerId="ADAL" clId="{436471D8-F938-F346-BCD0-479E5FAD1BF6}" dt="2022-09-01T09:53:07.956" v="26" actId="207"/>
          <ac:spMkLst>
            <pc:docMk/>
            <pc:sldMk cId="4060450914" sldId="280"/>
            <ac:spMk id="26" creationId="{D351A75D-E1AE-0AC2-20DD-752CE023970C}"/>
          </ac:spMkLst>
        </pc:spChg>
        <pc:spChg chg="mod">
          <ac:chgData name="Sheerin Dahwan Aziz" userId="e815e7b8-19df-47df-8b61-f48f4628cf30" providerId="ADAL" clId="{436471D8-F938-F346-BCD0-479E5FAD1BF6}" dt="2022-09-01T09:53:07.956" v="26" actId="207"/>
          <ac:spMkLst>
            <pc:docMk/>
            <pc:sldMk cId="4060450914" sldId="280"/>
            <ac:spMk id="27" creationId="{40256335-A04E-0489-C1B7-5DB21FF2D0C8}"/>
          </ac:spMkLst>
        </pc:spChg>
        <pc:spChg chg="mod">
          <ac:chgData name="Sheerin Dahwan Aziz" userId="e815e7b8-19df-47df-8b61-f48f4628cf30" providerId="ADAL" clId="{436471D8-F938-F346-BCD0-479E5FAD1BF6}" dt="2022-09-01T09:53:07.956" v="26" actId="207"/>
          <ac:spMkLst>
            <pc:docMk/>
            <pc:sldMk cId="4060450914" sldId="280"/>
            <ac:spMk id="28" creationId="{3A9163EF-E114-7332-CE8D-82EB53CF6089}"/>
          </ac:spMkLst>
        </pc:spChg>
        <pc:spChg chg="mod">
          <ac:chgData name="Sheerin Dahwan Aziz" userId="e815e7b8-19df-47df-8b61-f48f4628cf30" providerId="ADAL" clId="{436471D8-F938-F346-BCD0-479E5FAD1BF6}" dt="2022-09-01T09:53:07.956" v="26" actId="207"/>
          <ac:spMkLst>
            <pc:docMk/>
            <pc:sldMk cId="4060450914" sldId="280"/>
            <ac:spMk id="32" creationId="{566CF175-1B36-E0AC-E56B-07DE36F8D552}"/>
          </ac:spMkLst>
        </pc:spChg>
        <pc:spChg chg="mod">
          <ac:chgData name="Sheerin Dahwan Aziz" userId="e815e7b8-19df-47df-8b61-f48f4628cf30" providerId="ADAL" clId="{436471D8-F938-F346-BCD0-479E5FAD1BF6}" dt="2022-09-01T09:53:07.956" v="26" actId="207"/>
          <ac:spMkLst>
            <pc:docMk/>
            <pc:sldMk cId="4060450914" sldId="280"/>
            <ac:spMk id="33" creationId="{DE83CE5E-1837-B3BE-E702-C11459ECFE58}"/>
          </ac:spMkLst>
        </pc:spChg>
        <pc:spChg chg="mod">
          <ac:chgData name="Sheerin Dahwan Aziz" userId="e815e7b8-19df-47df-8b61-f48f4628cf30" providerId="ADAL" clId="{436471D8-F938-F346-BCD0-479E5FAD1BF6}" dt="2022-09-01T09:53:07.956" v="26" actId="207"/>
          <ac:spMkLst>
            <pc:docMk/>
            <pc:sldMk cId="4060450914" sldId="280"/>
            <ac:spMk id="34" creationId="{0EC74EF1-7EB6-593F-73EA-A6418C101EAC}"/>
          </ac:spMkLst>
        </pc:spChg>
      </pc:sldChg>
      <pc:sldChg chg="modSp mod">
        <pc:chgData name="Sheerin Dahwan Aziz" userId="e815e7b8-19df-47df-8b61-f48f4628cf30" providerId="ADAL" clId="{436471D8-F938-F346-BCD0-479E5FAD1BF6}" dt="2022-09-01T09:53:50.281" v="29" actId="207"/>
        <pc:sldMkLst>
          <pc:docMk/>
          <pc:sldMk cId="1551059993" sldId="283"/>
        </pc:sldMkLst>
        <pc:spChg chg="mod">
          <ac:chgData name="Sheerin Dahwan Aziz" userId="e815e7b8-19df-47df-8b61-f48f4628cf30" providerId="ADAL" clId="{436471D8-F938-F346-BCD0-479E5FAD1BF6}" dt="2022-09-01T09:53:50.281" v="29" actId="207"/>
          <ac:spMkLst>
            <pc:docMk/>
            <pc:sldMk cId="1551059993" sldId="283"/>
            <ac:spMk id="8" creationId="{42D384CC-5270-0F46-ECA2-AE7785FFE08D}"/>
          </ac:spMkLst>
        </pc:spChg>
        <pc:spChg chg="mod">
          <ac:chgData name="Sheerin Dahwan Aziz" userId="e815e7b8-19df-47df-8b61-f48f4628cf30" providerId="ADAL" clId="{436471D8-F938-F346-BCD0-479E5FAD1BF6}" dt="2022-09-01T09:52:36.857" v="24" actId="207"/>
          <ac:spMkLst>
            <pc:docMk/>
            <pc:sldMk cId="1551059993" sldId="283"/>
            <ac:spMk id="10" creationId="{76631B57-9E5F-AA93-C1A9-AD56179A2EC7}"/>
          </ac:spMkLst>
        </pc:spChg>
        <pc:spChg chg="mod">
          <ac:chgData name="Sheerin Dahwan Aziz" userId="e815e7b8-19df-47df-8b61-f48f4628cf30" providerId="ADAL" clId="{436471D8-F938-F346-BCD0-479E5FAD1BF6}" dt="2022-09-01T09:52:42.745" v="25" actId="207"/>
          <ac:spMkLst>
            <pc:docMk/>
            <pc:sldMk cId="1551059993" sldId="283"/>
            <ac:spMk id="11" creationId="{0AFE3178-F7DF-03AD-9815-1C522E1F4BC1}"/>
          </ac:spMkLst>
        </pc:spChg>
        <pc:spChg chg="mod">
          <ac:chgData name="Sheerin Dahwan Aziz" userId="e815e7b8-19df-47df-8b61-f48f4628cf30" providerId="ADAL" clId="{436471D8-F938-F346-BCD0-479E5FAD1BF6}" dt="2022-09-01T09:52:42.745" v="25" actId="207"/>
          <ac:spMkLst>
            <pc:docMk/>
            <pc:sldMk cId="1551059993" sldId="283"/>
            <ac:spMk id="12" creationId="{89D9670F-664C-8BDD-C90F-C95D32AF3A6C}"/>
          </ac:spMkLst>
        </pc:spChg>
        <pc:spChg chg="mod">
          <ac:chgData name="Sheerin Dahwan Aziz" userId="e815e7b8-19df-47df-8b61-f48f4628cf30" providerId="ADAL" clId="{436471D8-F938-F346-BCD0-479E5FAD1BF6}" dt="2022-09-01T09:52:42.745" v="25" actId="207"/>
          <ac:spMkLst>
            <pc:docMk/>
            <pc:sldMk cId="1551059993" sldId="283"/>
            <ac:spMk id="13" creationId="{882887CD-6C8A-9A2F-80FA-B2AC4291CBBE}"/>
          </ac:spMkLst>
        </pc:spChg>
      </pc:sldChg>
      <pc:sldChg chg="modSp mod">
        <pc:chgData name="Sheerin Dahwan Aziz" userId="e815e7b8-19df-47df-8b61-f48f4628cf30" providerId="ADAL" clId="{436471D8-F938-F346-BCD0-479E5FAD1BF6}" dt="2022-09-01T09:53:57.327" v="30" actId="207"/>
        <pc:sldMkLst>
          <pc:docMk/>
          <pc:sldMk cId="3704406506" sldId="286"/>
        </pc:sldMkLst>
        <pc:spChg chg="mod">
          <ac:chgData name="Sheerin Dahwan Aziz" userId="e815e7b8-19df-47df-8b61-f48f4628cf30" providerId="ADAL" clId="{436471D8-F938-F346-BCD0-479E5FAD1BF6}" dt="2022-09-01T09:53:57.327" v="30" actId="207"/>
          <ac:spMkLst>
            <pc:docMk/>
            <pc:sldMk cId="3704406506" sldId="286"/>
            <ac:spMk id="13" creationId="{365C1E59-781A-D013-A90E-EFFA86591647}"/>
          </ac:spMkLst>
        </pc:spChg>
        <pc:spChg chg="mod">
          <ac:chgData name="Sheerin Dahwan Aziz" userId="e815e7b8-19df-47df-8b61-f48f4628cf30" providerId="ADAL" clId="{436471D8-F938-F346-BCD0-479E5FAD1BF6}" dt="2022-09-01T09:53:30.422" v="27" actId="207"/>
          <ac:spMkLst>
            <pc:docMk/>
            <pc:sldMk cId="3704406506" sldId="286"/>
            <ac:spMk id="14" creationId="{D0CE5E27-013A-E23E-FB81-31AF987D008E}"/>
          </ac:spMkLst>
        </pc:spChg>
        <pc:spChg chg="mod">
          <ac:chgData name="Sheerin Dahwan Aziz" userId="e815e7b8-19df-47df-8b61-f48f4628cf30" providerId="ADAL" clId="{436471D8-F938-F346-BCD0-479E5FAD1BF6}" dt="2022-09-01T09:53:34.873" v="28" actId="207"/>
          <ac:spMkLst>
            <pc:docMk/>
            <pc:sldMk cId="3704406506" sldId="286"/>
            <ac:spMk id="15" creationId="{D323C42A-A8CF-66F6-1701-B6043DE4C58F}"/>
          </ac:spMkLst>
        </pc:spChg>
        <pc:spChg chg="mod">
          <ac:chgData name="Sheerin Dahwan Aziz" userId="e815e7b8-19df-47df-8b61-f48f4628cf30" providerId="ADAL" clId="{436471D8-F938-F346-BCD0-479E5FAD1BF6}" dt="2022-09-01T09:53:34.873" v="28" actId="207"/>
          <ac:spMkLst>
            <pc:docMk/>
            <pc:sldMk cId="3704406506" sldId="286"/>
            <ac:spMk id="16" creationId="{720AD0FE-6713-908E-04E8-14CC2636FC90}"/>
          </ac:spMkLst>
        </pc:spChg>
        <pc:spChg chg="mod">
          <ac:chgData name="Sheerin Dahwan Aziz" userId="e815e7b8-19df-47df-8b61-f48f4628cf30" providerId="ADAL" clId="{436471D8-F938-F346-BCD0-479E5FAD1BF6}" dt="2022-09-01T09:53:34.873" v="28" actId="207"/>
          <ac:spMkLst>
            <pc:docMk/>
            <pc:sldMk cId="3704406506" sldId="286"/>
            <ac:spMk id="17" creationId="{BFB8E980-DA4B-CD72-0315-742A982266A7}"/>
          </ac:spMkLst>
        </pc:spChg>
        <pc:spChg chg="mod">
          <ac:chgData name="Sheerin Dahwan Aziz" userId="e815e7b8-19df-47df-8b61-f48f4628cf30" providerId="ADAL" clId="{436471D8-F938-F346-BCD0-479E5FAD1BF6}" dt="2022-09-01T09:53:57.327" v="30" actId="207"/>
          <ac:spMkLst>
            <pc:docMk/>
            <pc:sldMk cId="3704406506" sldId="286"/>
            <ac:spMk id="19" creationId="{4818B293-EB29-F629-A4B2-B06221DE1D35}"/>
          </ac:spMkLst>
        </pc:spChg>
      </pc:sldChg>
      <pc:sldChg chg="modSp mod">
        <pc:chgData name="Sheerin Dahwan Aziz" userId="e815e7b8-19df-47df-8b61-f48f4628cf30" providerId="ADAL" clId="{436471D8-F938-F346-BCD0-479E5FAD1BF6}" dt="2022-09-01T09:55:08.018" v="32" actId="2711"/>
        <pc:sldMkLst>
          <pc:docMk/>
          <pc:sldMk cId="567718986" sldId="288"/>
        </pc:sldMkLst>
        <pc:spChg chg="mod">
          <ac:chgData name="Sheerin Dahwan Aziz" userId="e815e7b8-19df-47df-8b61-f48f4628cf30" providerId="ADAL" clId="{436471D8-F938-F346-BCD0-479E5FAD1BF6}" dt="2022-09-01T09:55:08.018" v="32" actId="2711"/>
          <ac:spMkLst>
            <pc:docMk/>
            <pc:sldMk cId="567718986" sldId="288"/>
            <ac:spMk id="9" creationId="{970E3DE8-1A99-340D-1A73-17707853CC1D}"/>
          </ac:spMkLst>
        </pc:spChg>
        <pc:spChg chg="mod">
          <ac:chgData name="Sheerin Dahwan Aziz" userId="e815e7b8-19df-47df-8b61-f48f4628cf30" providerId="ADAL" clId="{436471D8-F938-F346-BCD0-479E5FAD1BF6}" dt="2022-09-01T09:54:10.390" v="31" actId="207"/>
          <ac:spMkLst>
            <pc:docMk/>
            <pc:sldMk cId="567718986" sldId="288"/>
            <ac:spMk id="29" creationId="{1B5A3D4B-0107-0F4A-7E3A-91A29FC1B21F}"/>
          </ac:spMkLst>
        </pc:spChg>
      </pc:sldChg>
      <pc:sldChg chg="modSp mod">
        <pc:chgData name="Sheerin Dahwan Aziz" userId="e815e7b8-19df-47df-8b61-f48f4628cf30" providerId="ADAL" clId="{436471D8-F938-F346-BCD0-479E5FAD1BF6}" dt="2022-09-01T09:46:46.169" v="0" actId="207"/>
        <pc:sldMkLst>
          <pc:docMk/>
          <pc:sldMk cId="0" sldId="2147377636"/>
        </pc:sldMkLst>
        <pc:spChg chg="mod">
          <ac:chgData name="Sheerin Dahwan Aziz" userId="e815e7b8-19df-47df-8b61-f48f4628cf30" providerId="ADAL" clId="{436471D8-F938-F346-BCD0-479E5FAD1BF6}" dt="2022-09-01T09:46:46.169" v="0" actId="207"/>
          <ac:spMkLst>
            <pc:docMk/>
            <pc:sldMk cId="0" sldId="2147377636"/>
            <ac:spMk id="14" creationId="{1C7B9B6F-FD71-9AF7-1828-D9A71B7D8852}"/>
          </ac:spMkLst>
        </pc:spChg>
      </pc:sldChg>
      <pc:sldChg chg="modSp mod">
        <pc:chgData name="Sheerin Dahwan Aziz" userId="e815e7b8-19df-47df-8b61-f48f4628cf30" providerId="ADAL" clId="{436471D8-F938-F346-BCD0-479E5FAD1BF6}" dt="2022-09-01T09:48:22.923" v="5" actId="207"/>
        <pc:sldMkLst>
          <pc:docMk/>
          <pc:sldMk cId="1607787594" sldId="2147377642"/>
        </pc:sldMkLst>
        <pc:spChg chg="mod">
          <ac:chgData name="Sheerin Dahwan Aziz" userId="e815e7b8-19df-47df-8b61-f48f4628cf30" providerId="ADAL" clId="{436471D8-F938-F346-BCD0-479E5FAD1BF6}" dt="2022-09-01T09:48:22.923" v="5" actId="207"/>
          <ac:spMkLst>
            <pc:docMk/>
            <pc:sldMk cId="1607787594" sldId="2147377642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48:40.939" v="7" actId="2085"/>
        <pc:sldMkLst>
          <pc:docMk/>
          <pc:sldMk cId="4047532729" sldId="2147377650"/>
        </pc:sldMkLst>
        <pc:spChg chg="mod">
          <ac:chgData name="Sheerin Dahwan Aziz" userId="e815e7b8-19df-47df-8b61-f48f4628cf30" providerId="ADAL" clId="{436471D8-F938-F346-BCD0-479E5FAD1BF6}" dt="2022-09-01T09:48:40.939" v="7" actId="2085"/>
          <ac:spMkLst>
            <pc:docMk/>
            <pc:sldMk cId="4047532729" sldId="2147377650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48:55.323" v="9" actId="207"/>
        <pc:sldMkLst>
          <pc:docMk/>
          <pc:sldMk cId="193703769" sldId="2147377651"/>
        </pc:sldMkLst>
        <pc:spChg chg="mod">
          <ac:chgData name="Sheerin Dahwan Aziz" userId="e815e7b8-19df-47df-8b61-f48f4628cf30" providerId="ADAL" clId="{436471D8-F938-F346-BCD0-479E5FAD1BF6}" dt="2022-09-01T09:48:55.323" v="9" actId="207"/>
          <ac:spMkLst>
            <pc:docMk/>
            <pc:sldMk cId="193703769" sldId="2147377651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51:50.276" v="23" actId="207"/>
        <pc:sldMkLst>
          <pc:docMk/>
          <pc:sldMk cId="1318175893" sldId="2147377655"/>
        </pc:sldMkLst>
        <pc:spChg chg="mod">
          <ac:chgData name="Sheerin Dahwan Aziz" userId="e815e7b8-19df-47df-8b61-f48f4628cf30" providerId="ADAL" clId="{436471D8-F938-F346-BCD0-479E5FAD1BF6}" dt="2022-09-01T09:51:50.276" v="23" actId="207"/>
          <ac:spMkLst>
            <pc:docMk/>
            <pc:sldMk cId="1318175893" sldId="2147377655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49:28.173" v="12" actId="207"/>
        <pc:sldMkLst>
          <pc:docMk/>
          <pc:sldMk cId="3712655215" sldId="2147377656"/>
        </pc:sldMkLst>
        <pc:spChg chg="mod">
          <ac:chgData name="Sheerin Dahwan Aziz" userId="e815e7b8-19df-47df-8b61-f48f4628cf30" providerId="ADAL" clId="{436471D8-F938-F346-BCD0-479E5FAD1BF6}" dt="2022-09-01T09:49:28.173" v="12" actId="207"/>
          <ac:spMkLst>
            <pc:docMk/>
            <pc:sldMk cId="3712655215" sldId="2147377656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49:24.226" v="11" actId="207"/>
        <pc:sldMkLst>
          <pc:docMk/>
          <pc:sldMk cId="3920679685" sldId="2147377657"/>
        </pc:sldMkLst>
        <pc:spChg chg="mod">
          <ac:chgData name="Sheerin Dahwan Aziz" userId="e815e7b8-19df-47df-8b61-f48f4628cf30" providerId="ADAL" clId="{436471D8-F938-F346-BCD0-479E5FAD1BF6}" dt="2022-09-01T09:49:24.226" v="11" actId="207"/>
          <ac:spMkLst>
            <pc:docMk/>
            <pc:sldMk cId="3920679685" sldId="2147377657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49:15.428" v="10" actId="207"/>
        <pc:sldMkLst>
          <pc:docMk/>
          <pc:sldMk cId="4029623958" sldId="2147377658"/>
        </pc:sldMkLst>
        <pc:spChg chg="mod">
          <ac:chgData name="Sheerin Dahwan Aziz" userId="e815e7b8-19df-47df-8b61-f48f4628cf30" providerId="ADAL" clId="{436471D8-F938-F346-BCD0-479E5FAD1BF6}" dt="2022-09-01T09:49:15.428" v="10" actId="207"/>
          <ac:spMkLst>
            <pc:docMk/>
            <pc:sldMk cId="4029623958" sldId="2147377658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49:36.464" v="13" actId="207"/>
        <pc:sldMkLst>
          <pc:docMk/>
          <pc:sldMk cId="2572037881" sldId="2147377659"/>
        </pc:sldMkLst>
        <pc:spChg chg="mod">
          <ac:chgData name="Sheerin Dahwan Aziz" userId="e815e7b8-19df-47df-8b61-f48f4628cf30" providerId="ADAL" clId="{436471D8-F938-F346-BCD0-479E5FAD1BF6}" dt="2022-09-01T09:49:36.464" v="13" actId="207"/>
          <ac:spMkLst>
            <pc:docMk/>
            <pc:sldMk cId="2572037881" sldId="2147377659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49:41.011" v="14" actId="207"/>
        <pc:sldMkLst>
          <pc:docMk/>
          <pc:sldMk cId="4159283502" sldId="2147377660"/>
        </pc:sldMkLst>
        <pc:spChg chg="mod">
          <ac:chgData name="Sheerin Dahwan Aziz" userId="e815e7b8-19df-47df-8b61-f48f4628cf30" providerId="ADAL" clId="{436471D8-F938-F346-BCD0-479E5FAD1BF6}" dt="2022-09-01T09:49:41.011" v="14" actId="207"/>
          <ac:spMkLst>
            <pc:docMk/>
            <pc:sldMk cId="4159283502" sldId="2147377660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49:47.436" v="15" actId="207"/>
        <pc:sldMkLst>
          <pc:docMk/>
          <pc:sldMk cId="3402069057" sldId="2147377661"/>
        </pc:sldMkLst>
        <pc:spChg chg="mod">
          <ac:chgData name="Sheerin Dahwan Aziz" userId="e815e7b8-19df-47df-8b61-f48f4628cf30" providerId="ADAL" clId="{436471D8-F938-F346-BCD0-479E5FAD1BF6}" dt="2022-09-01T09:49:47.436" v="15" actId="207"/>
          <ac:spMkLst>
            <pc:docMk/>
            <pc:sldMk cId="3402069057" sldId="2147377661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49:54.187" v="16" actId="207"/>
        <pc:sldMkLst>
          <pc:docMk/>
          <pc:sldMk cId="2057337531" sldId="2147377679"/>
        </pc:sldMkLst>
        <pc:spChg chg="mod">
          <ac:chgData name="Sheerin Dahwan Aziz" userId="e815e7b8-19df-47df-8b61-f48f4628cf30" providerId="ADAL" clId="{436471D8-F938-F346-BCD0-479E5FAD1BF6}" dt="2022-09-01T09:49:54.187" v="16" actId="207"/>
          <ac:spMkLst>
            <pc:docMk/>
            <pc:sldMk cId="2057337531" sldId="2147377679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50:33.455" v="17" actId="207"/>
        <pc:sldMkLst>
          <pc:docMk/>
          <pc:sldMk cId="172977223" sldId="2147377680"/>
        </pc:sldMkLst>
        <pc:spChg chg="mod">
          <ac:chgData name="Sheerin Dahwan Aziz" userId="e815e7b8-19df-47df-8b61-f48f4628cf30" providerId="ADAL" clId="{436471D8-F938-F346-BCD0-479E5FAD1BF6}" dt="2022-09-01T09:50:33.455" v="17" actId="207"/>
          <ac:spMkLst>
            <pc:docMk/>
            <pc:sldMk cId="172977223" sldId="2147377680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50:40.533" v="18" actId="207"/>
        <pc:sldMkLst>
          <pc:docMk/>
          <pc:sldMk cId="1605195467" sldId="2147377681"/>
        </pc:sldMkLst>
        <pc:spChg chg="mod">
          <ac:chgData name="Sheerin Dahwan Aziz" userId="e815e7b8-19df-47df-8b61-f48f4628cf30" providerId="ADAL" clId="{436471D8-F938-F346-BCD0-479E5FAD1BF6}" dt="2022-09-01T09:50:40.533" v="18" actId="207"/>
          <ac:spMkLst>
            <pc:docMk/>
            <pc:sldMk cId="1605195467" sldId="2147377681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50:45.212" v="19" actId="207"/>
        <pc:sldMkLst>
          <pc:docMk/>
          <pc:sldMk cId="2663677080" sldId="2147377682"/>
        </pc:sldMkLst>
        <pc:spChg chg="mod">
          <ac:chgData name="Sheerin Dahwan Aziz" userId="e815e7b8-19df-47df-8b61-f48f4628cf30" providerId="ADAL" clId="{436471D8-F938-F346-BCD0-479E5FAD1BF6}" dt="2022-09-01T09:50:45.212" v="19" actId="207"/>
          <ac:spMkLst>
            <pc:docMk/>
            <pc:sldMk cId="2663677080" sldId="2147377682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50:50.009" v="20" actId="207"/>
        <pc:sldMkLst>
          <pc:docMk/>
          <pc:sldMk cId="1512815506" sldId="2147377683"/>
        </pc:sldMkLst>
        <pc:spChg chg="mod">
          <ac:chgData name="Sheerin Dahwan Aziz" userId="e815e7b8-19df-47df-8b61-f48f4628cf30" providerId="ADAL" clId="{436471D8-F938-F346-BCD0-479E5FAD1BF6}" dt="2022-09-01T09:50:50.009" v="20" actId="207"/>
          <ac:spMkLst>
            <pc:docMk/>
            <pc:sldMk cId="1512815506" sldId="2147377683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50:54.324" v="21" actId="207"/>
        <pc:sldMkLst>
          <pc:docMk/>
          <pc:sldMk cId="443640121" sldId="2147377684"/>
        </pc:sldMkLst>
        <pc:spChg chg="mod">
          <ac:chgData name="Sheerin Dahwan Aziz" userId="e815e7b8-19df-47df-8b61-f48f4628cf30" providerId="ADAL" clId="{436471D8-F938-F346-BCD0-479E5FAD1BF6}" dt="2022-09-01T09:50:54.324" v="21" actId="207"/>
          <ac:spMkLst>
            <pc:docMk/>
            <pc:sldMk cId="443640121" sldId="2147377684"/>
            <ac:spMk id="18" creationId="{BE7D0F76-AAB6-3094-7CC5-39A3D2A2F1C5}"/>
          </ac:spMkLst>
        </pc:spChg>
      </pc:sldChg>
      <pc:sldChg chg="modSp mod">
        <pc:chgData name="Sheerin Dahwan Aziz" userId="e815e7b8-19df-47df-8b61-f48f4628cf30" providerId="ADAL" clId="{436471D8-F938-F346-BCD0-479E5FAD1BF6}" dt="2022-09-01T09:51:29.871" v="22" actId="207"/>
        <pc:sldMkLst>
          <pc:docMk/>
          <pc:sldMk cId="1422165405" sldId="2147377685"/>
        </pc:sldMkLst>
        <pc:spChg chg="mod">
          <ac:chgData name="Sheerin Dahwan Aziz" userId="e815e7b8-19df-47df-8b61-f48f4628cf30" providerId="ADAL" clId="{436471D8-F938-F346-BCD0-479E5FAD1BF6}" dt="2022-09-01T09:51:29.871" v="22" actId="207"/>
          <ac:spMkLst>
            <pc:docMk/>
            <pc:sldMk cId="1422165405" sldId="2147377685"/>
            <ac:spMk id="18" creationId="{BE7D0F76-AAB6-3094-7CC5-39A3D2A2F1C5}"/>
          </ac:spMkLst>
        </pc:spChg>
      </pc:sldChg>
      <pc:sldChg chg="del">
        <pc:chgData name="Sheerin Dahwan Aziz" userId="e815e7b8-19df-47df-8b61-f48f4628cf30" providerId="ADAL" clId="{436471D8-F938-F346-BCD0-479E5FAD1BF6}" dt="2022-09-01T09:47:48.131" v="1" actId="2696"/>
        <pc:sldMkLst>
          <pc:docMk/>
          <pc:sldMk cId="3253283842" sldId="2147377701"/>
        </pc:sldMkLst>
      </pc:sldChg>
      <pc:sldChg chg="del">
        <pc:chgData name="Sheerin Dahwan Aziz" userId="e815e7b8-19df-47df-8b61-f48f4628cf30" providerId="ADAL" clId="{436471D8-F938-F346-BCD0-479E5FAD1BF6}" dt="2022-09-01T09:47:48.131" v="1" actId="2696"/>
        <pc:sldMkLst>
          <pc:docMk/>
          <pc:sldMk cId="3130187573" sldId="2147377702"/>
        </pc:sldMkLst>
      </pc:sldChg>
    </pc:docChg>
  </pc:docChgLst>
  <pc:docChgLst>
    <pc:chgData name="Angsoka Dewi" userId="S::angsoka.dewi@license365bps.onmicrosoft.com::4e428032-2782-459b-9bcd-dde69bcc7f37" providerId="AD" clId="Web-{0DD038A2-E61D-7399-D499-0D41D6724802}"/>
    <pc:docChg chg="modSld">
      <pc:chgData name="Angsoka Dewi" userId="S::angsoka.dewi@license365bps.onmicrosoft.com::4e428032-2782-459b-9bcd-dde69bcc7f37" providerId="AD" clId="Web-{0DD038A2-E61D-7399-D499-0D41D6724802}" dt="2022-09-07T07:46:00.164" v="7" actId="20577"/>
      <pc:docMkLst>
        <pc:docMk/>
      </pc:docMkLst>
      <pc:sldChg chg="modSp">
        <pc:chgData name="Angsoka Dewi" userId="S::angsoka.dewi@license365bps.onmicrosoft.com::4e428032-2782-459b-9bcd-dde69bcc7f37" providerId="AD" clId="Web-{0DD038A2-E61D-7399-D499-0D41D6724802}" dt="2022-09-07T07:46:00.164" v="7" actId="20577"/>
        <pc:sldMkLst>
          <pc:docMk/>
          <pc:sldMk cId="2733817933" sldId="2147377717"/>
        </pc:sldMkLst>
        <pc:spChg chg="mod">
          <ac:chgData name="Angsoka Dewi" userId="S::angsoka.dewi@license365bps.onmicrosoft.com::4e428032-2782-459b-9bcd-dde69bcc7f37" providerId="AD" clId="Web-{0DD038A2-E61D-7399-D499-0D41D6724802}" dt="2022-09-07T07:46:00.164" v="7" actId="20577"/>
          <ac:spMkLst>
            <pc:docMk/>
            <pc:sldMk cId="2733817933" sldId="2147377717"/>
            <ac:spMk id="39" creationId="{08A71FDA-17C2-5092-75E5-CE424F8E318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2721D8-B49B-162A-E1CD-7593B65A6A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A6FBF-30F4-E92A-60BA-B8367B932F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E4F18-370B-43B2-9502-2CB59E75B41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78E77-0D03-3118-E368-4F0987E7C1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BCE2B5-A44F-8B4A-9DE4-86DB162AA0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A8176-80EF-4E5D-97CD-87AE81085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120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A6AB-D033-492D-A846-97BC4B5AA129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35B57-E14C-4794-9E59-C301551F7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62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Tahap </a:t>
            </a:r>
            <a:r>
              <a:rPr lang="en-US" dirty="0" err="1">
                <a:cs typeface="Calibri"/>
              </a:rPr>
              <a:t>ini</a:t>
            </a:r>
            <a:r>
              <a:rPr lang="en-US" dirty="0">
                <a:cs typeface="Calibri"/>
              </a:rPr>
              <a:t> on the desk, </a:t>
            </a: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nara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sumber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Ketua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Pengurus</a:t>
            </a:r>
            <a:r>
              <a:rPr lang="en-US" dirty="0">
                <a:cs typeface="Calibri"/>
              </a:rPr>
              <a:t> SLS;</a:t>
            </a:r>
          </a:p>
          <a:p>
            <a:endParaRPr lang="en-US">
              <a:cs typeface="Calibri"/>
            </a:endParaRPr>
          </a:p>
          <a:p>
            <a:r>
              <a:rPr lang="en-US" dirty="0" err="1">
                <a:cs typeface="Calibri"/>
              </a:rPr>
              <a:t>Keterangan</a:t>
            </a:r>
            <a:r>
              <a:rPr lang="en-US" dirty="0">
                <a:cs typeface="Calibri"/>
              </a:rPr>
              <a:t> No.4</a:t>
            </a:r>
            <a:endParaRPr lang="en-US" dirty="0"/>
          </a:p>
          <a:p>
            <a:r>
              <a:rPr lang="en-US" b="1" dirty="0" err="1">
                <a:cs typeface="Calibri"/>
              </a:rPr>
              <a:t>Ditanyakan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ke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Ketua</a:t>
            </a:r>
            <a:r>
              <a:rPr lang="en-US" b="1" dirty="0">
                <a:cs typeface="Calibri"/>
              </a:rPr>
              <a:t> SLS:</a:t>
            </a:r>
          </a:p>
          <a:p>
            <a:r>
              <a:rPr lang="en-US" err="1">
                <a:cs typeface="Calibri"/>
              </a:rPr>
              <a:t>Keberadaan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Tingkat </a:t>
            </a:r>
            <a:r>
              <a:rPr lang="en-US" dirty="0" err="1">
                <a:cs typeface="Calibri"/>
              </a:rPr>
              <a:t>Kesejahteraan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b="1" dirty="0" err="1">
                <a:cs typeface="Calibri"/>
              </a:rPr>
              <a:t>Dilakukan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saat</a:t>
            </a:r>
            <a:r>
              <a:rPr lang="en-US" b="1" dirty="0">
                <a:cs typeface="Calibri"/>
              </a:rPr>
              <a:t> door to door:</a:t>
            </a:r>
          </a:p>
          <a:p>
            <a:r>
              <a:rPr lang="en-US" dirty="0" err="1">
                <a:cs typeface="Calibri"/>
              </a:rPr>
              <a:t>Nomor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urut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bangunan</a:t>
            </a:r>
            <a:r>
              <a:rPr lang="en-US" dirty="0">
                <a:cs typeface="Calibri"/>
              </a:rPr>
              <a:t> di VK</a:t>
            </a:r>
          </a:p>
          <a:p>
            <a:r>
              <a:rPr lang="en-US" dirty="0" err="1">
                <a:cs typeface="Calibri"/>
              </a:rPr>
              <a:t>Nomor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urut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keluarga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hasil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verifikasi</a:t>
            </a:r>
            <a:r>
              <a:rPr lang="en-US" dirty="0">
                <a:cs typeface="Calibri"/>
              </a:rPr>
              <a:t> di VK</a:t>
            </a:r>
          </a:p>
          <a:p>
            <a:r>
              <a:rPr lang="en-US" dirty="0" err="1">
                <a:cs typeface="Calibri"/>
              </a:rPr>
              <a:t>Noktah</a:t>
            </a:r>
            <a:r>
              <a:rPr lang="en-US" dirty="0">
                <a:cs typeface="Calibri"/>
              </a:rPr>
              <a:t> dan </a:t>
            </a:r>
            <a:r>
              <a:rPr lang="en-US" dirty="0" err="1">
                <a:cs typeface="Calibri"/>
              </a:rPr>
              <a:t>nomor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bangunan</a:t>
            </a:r>
            <a:r>
              <a:rPr lang="en-US" dirty="0">
                <a:cs typeface="Calibri"/>
              </a:rPr>
              <a:t> di </a:t>
            </a:r>
            <a:r>
              <a:rPr lang="en-US" dirty="0" err="1">
                <a:cs typeface="Calibri"/>
              </a:rPr>
              <a:t>peta</a:t>
            </a: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dirty="0" err="1">
                <a:cs typeface="Calibri"/>
              </a:rPr>
              <a:t>Pengesahan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hasil</a:t>
            </a:r>
            <a:r>
              <a:rPr lang="en-US" dirty="0">
                <a:cs typeface="Calibri"/>
              </a:rPr>
              <a:t> VK dan </a:t>
            </a:r>
            <a:r>
              <a:rPr lang="en-US" dirty="0" err="1">
                <a:cs typeface="Calibri"/>
              </a:rPr>
              <a:t>Pendataan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Ketika </a:t>
            </a:r>
            <a:r>
              <a:rPr lang="en-US" dirty="0" err="1">
                <a:cs typeface="Calibri"/>
              </a:rPr>
              <a:t>telah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selesai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kegiatan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Pendataan</a:t>
            </a:r>
            <a:r>
              <a:rPr lang="en-US" dirty="0">
                <a:cs typeface="Calibri"/>
              </a:rPr>
              <a:t> pada SLS </a:t>
            </a:r>
            <a:r>
              <a:rPr lang="en-US" dirty="0" err="1">
                <a:cs typeface="Calibri"/>
              </a:rPr>
              <a:t>tersebut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sambil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lapor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bahwa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telah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menyelesaikan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kegiatan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kondisi</a:t>
            </a:r>
            <a:r>
              <a:rPr lang="en-US" dirty="0">
                <a:cs typeface="Calibri"/>
              </a:rPr>
              <a:t> normal);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44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Keluarga</a:t>
            </a:r>
            <a:r>
              <a:rPr lang="en-US" dirty="0">
                <a:cs typeface="Calibri"/>
              </a:rPr>
              <a:t> Baru:</a:t>
            </a:r>
            <a:endParaRPr lang="en-US" dirty="0"/>
          </a:p>
          <a:p>
            <a:r>
              <a:rPr lang="en-US" dirty="0">
                <a:cs typeface="Calibri"/>
              </a:rPr>
              <a:t>Status </a:t>
            </a:r>
            <a:r>
              <a:rPr lang="en-US" dirty="0" err="1">
                <a:cs typeface="Calibri"/>
              </a:rPr>
              <a:t>kesejahteraan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harus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ditentukan</a:t>
            </a:r>
            <a:r>
              <a:rPr lang="en-US" dirty="0">
                <a:cs typeface="Calibri"/>
              </a:rPr>
              <a:t> oleh </a:t>
            </a:r>
            <a:r>
              <a:rPr lang="en-US" dirty="0" err="1">
                <a:cs typeface="Calibri"/>
              </a:rPr>
              <a:t>Ketua</a:t>
            </a:r>
            <a:r>
              <a:rPr lang="en-US" dirty="0">
                <a:cs typeface="Calibri"/>
              </a:rPr>
              <a:t> SLS </a:t>
            </a:r>
            <a:r>
              <a:rPr lang="en-US" dirty="0" err="1">
                <a:cs typeface="Calibri"/>
              </a:rPr>
              <a:t>untuk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nama-nama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ada</a:t>
            </a:r>
            <a:r>
              <a:rPr lang="en-US" dirty="0">
                <a:cs typeface="Calibri"/>
              </a:rPr>
              <a:t> di VK </a:t>
            </a:r>
            <a:r>
              <a:rPr lang="en-US" dirty="0" err="1">
                <a:cs typeface="Calibri"/>
              </a:rPr>
              <a:t>atau</a:t>
            </a:r>
            <a:r>
              <a:rPr lang="en-US" dirty="0">
                <a:cs typeface="Calibri"/>
              </a:rPr>
              <a:t> yang </a:t>
            </a:r>
            <a:r>
              <a:rPr lang="en-US" dirty="0" err="1">
                <a:cs typeface="Calibri"/>
              </a:rPr>
              <a:t>disebutkan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Ketua</a:t>
            </a:r>
            <a:r>
              <a:rPr lang="en-US" dirty="0">
                <a:cs typeface="Calibri"/>
              </a:rPr>
              <a:t> SLS.</a:t>
            </a:r>
          </a:p>
          <a:p>
            <a:endParaRPr lang="en-US"/>
          </a:p>
          <a:p>
            <a:r>
              <a:rPr lang="en-US" dirty="0"/>
              <a:t>* </a:t>
            </a:r>
            <a:r>
              <a:rPr lang="en-US" dirty="0" err="1"/>
              <a:t>Ditentukan</a:t>
            </a:r>
            <a:r>
              <a:rPr lang="en-US" dirty="0"/>
              <a:t> oleh PPL</a:t>
            </a:r>
            <a:endParaRPr lang="en-US" dirty="0">
              <a:cs typeface="Calibri"/>
            </a:endParaRPr>
          </a:p>
          <a:p>
            <a:r>
              <a:rPr lang="en-US" dirty="0" err="1"/>
              <a:t>Dasarnya</a:t>
            </a:r>
            <a:r>
              <a:rPr lang="en-US" dirty="0"/>
              <a:t>: 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/>
              <a:t>Unsur</a:t>
            </a:r>
            <a:r>
              <a:rPr lang="en-US" dirty="0"/>
              <a:t> </a:t>
            </a:r>
            <a:r>
              <a:rPr lang="en-US" dirty="0" err="1"/>
              <a:t>kemiripan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 </a:t>
            </a:r>
            <a:r>
              <a:rPr lang="en-US" dirty="0" err="1"/>
              <a:t>keluarga-keluarga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 oleh </a:t>
            </a:r>
            <a:r>
              <a:rPr lang="en-US" dirty="0" err="1"/>
              <a:t>Ketua</a:t>
            </a:r>
            <a:r>
              <a:rPr lang="en-US" dirty="0"/>
              <a:t> SLS. </a:t>
            </a:r>
            <a:endParaRPr lang="en-US" dirty="0"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Melihat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fisik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bangunan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dari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keluarga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apakah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mengacu</a:t>
            </a:r>
            <a:r>
              <a:rPr lang="en-US" dirty="0">
                <a:cs typeface="Calibri"/>
              </a:rPr>
              <a:t> pada </a:t>
            </a:r>
            <a:r>
              <a:rPr lang="en-US" dirty="0" err="1">
                <a:cs typeface="Calibri"/>
              </a:rPr>
              <a:t>penciri</a:t>
            </a:r>
            <a:r>
              <a:rPr lang="en-US" dirty="0">
                <a:cs typeface="Calibri"/>
              </a:rPr>
              <a:t> miskin.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Pendataan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Keluarga</a:t>
            </a:r>
            <a:r>
              <a:rPr lang="en-US" dirty="0">
                <a:cs typeface="Calibri"/>
              </a:rPr>
              <a:t>:</a:t>
            </a: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Pendataan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keluarga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kuesioner</a:t>
            </a:r>
            <a:r>
              <a:rPr lang="en-US" dirty="0">
                <a:cs typeface="Calibri"/>
              </a:rPr>
              <a:t> K/XK</a:t>
            </a: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Noktah</a:t>
            </a:r>
            <a:r>
              <a:rPr lang="en-US" dirty="0">
                <a:cs typeface="Calibri"/>
              </a:rPr>
              <a:t> dan </a:t>
            </a:r>
            <a:r>
              <a:rPr lang="en-US" dirty="0" err="1">
                <a:cs typeface="Calibri"/>
              </a:rPr>
              <a:t>nomor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urut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bangunan</a:t>
            </a:r>
            <a:r>
              <a:rPr lang="en-US" dirty="0">
                <a:cs typeface="Calibri"/>
              </a:rPr>
              <a:t> pada </a:t>
            </a:r>
            <a:r>
              <a:rPr lang="en-US" dirty="0" err="1">
                <a:cs typeface="Calibri"/>
              </a:rPr>
              <a:t>peta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 err="1">
                <a:cs typeface="Calibri"/>
              </a:rPr>
              <a:t>Memberi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nomor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urut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keluarga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nomor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urut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bangunan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dll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dengan</a:t>
            </a:r>
            <a:r>
              <a:rPr lang="en-US" dirty="0">
                <a:cs typeface="Calibri"/>
              </a:rPr>
              <a:t> VK-1/VK-2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35B57-E14C-4794-9E59-C301551F77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0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AA707-60B4-0532-7192-8747C8502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DEF30-103B-C023-046F-511DD7088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7CCF6-65A5-3000-6174-FF28BC7BD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F4A19-4DBB-424F-9B2C-FE40814C3C29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8FE83-138A-D25A-07DA-5A7FBFC6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F26DB-84D5-3AE0-8690-510470C7C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0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2749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5E29-AD24-C8CE-C7FB-5E97C7BC4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36B1-E9AC-AA0F-76E8-3FB908520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96C23-2997-7469-FB42-9D4044AF8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644B2-C55F-1D8F-2E2F-69C18B33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96B5B-1981-4E70-A928-78C1971B2C35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6B338-F3C4-7FFE-7A6E-D79083069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9835F-25CA-311C-753E-21CE5535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79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3E86-D042-567C-8ACE-E66D9F81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554ACC-49A0-8784-E790-F6CF457314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CAE74-21CF-A7DC-932A-4E3308DAD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241E5-F0C5-ECBA-DD3A-70925CB9E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1DF18-4D06-4459-9D26-11E559889E5F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18EC3-5571-E58C-AFE8-89CABF39D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BCBF-7AD1-FD69-5FF4-9F6EFF46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0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825D-95AE-1356-2191-A452D6A9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A6D26-5367-3650-91C3-C2F8BADDC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670F1-4240-530B-9872-9383628E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6E439-1017-4A83-9A4D-1CC182D00056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7D57-2B74-A60D-DF08-9ECE36F4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80538-9680-F6F8-F2C0-6C531A88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7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18AE40-566E-BAB8-5145-DFB648D0B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71EAF-94D8-DFCC-E867-2AE7D30A8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828D-2E27-1DE0-FD9C-9C4E3542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809CD-6CD8-479C-8B78-76BA35A76C1F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C0E9-7BE6-4969-4077-98571821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03E99-54AD-50BE-786B-A76FD33D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21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-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 userDrawn="1"/>
        </p:nvSpPr>
        <p:spPr>
          <a:xfrm rot="10800000">
            <a:off x="5340428" y="2"/>
            <a:ext cx="6851573" cy="6851573"/>
          </a:xfrm>
          <a:prstGeom prst="rtTriangle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9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60702" y="3"/>
            <a:ext cx="9131298" cy="6851573"/>
          </a:xfrm>
          <a:custGeom>
            <a:avLst/>
            <a:gdLst>
              <a:gd name="connsiteX0" fmla="*/ 6879039 w 9131298"/>
              <a:gd name="connsiteY0" fmla="*/ 0 h 6860721"/>
              <a:gd name="connsiteX1" fmla="*/ 9131298 w 9131298"/>
              <a:gd name="connsiteY1" fmla="*/ 0 h 6860721"/>
              <a:gd name="connsiteX2" fmla="*/ 9131298 w 9131298"/>
              <a:gd name="connsiteY2" fmla="*/ 5490791 h 6860721"/>
              <a:gd name="connsiteX3" fmla="*/ 7757710 w 9131298"/>
              <a:gd name="connsiteY3" fmla="*/ 6860721 h 6860721"/>
              <a:gd name="connsiteX4" fmla="*/ 0 w 9131298"/>
              <a:gd name="connsiteY4" fmla="*/ 6860721 h 6860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1298" h="6860721">
                <a:moveTo>
                  <a:pt x="6879039" y="0"/>
                </a:moveTo>
                <a:lnTo>
                  <a:pt x="9131298" y="0"/>
                </a:lnTo>
                <a:lnTo>
                  <a:pt x="9131298" y="5490791"/>
                </a:lnTo>
                <a:lnTo>
                  <a:pt x="7757710" y="6860721"/>
                </a:lnTo>
                <a:lnTo>
                  <a:pt x="0" y="6860721"/>
                </a:lnTo>
                <a:close/>
              </a:path>
            </a:pathLst>
          </a:custGeom>
          <a:pattFill prst="pct5">
            <a:fgClr>
              <a:srgbClr val="1C655E"/>
            </a:fgClr>
            <a:bgClr>
              <a:schemeClr val="bg1"/>
            </a:bgClr>
          </a:patt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ctr">
              <a:buFont typeface="Arial" panose="020B0604020202020204" pitchFamily="34" charset="0"/>
              <a:buChar char="•"/>
              <a:defRPr lang="en-US" sz="1999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9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82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E8862DF-8333-494C-B970-69FE4519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423" y="6465685"/>
            <a:ext cx="2743200" cy="365125"/>
          </a:xfrm>
          <a:prstGeom prst="rect">
            <a:avLst/>
          </a:prstGeom>
        </p:spPr>
        <p:txBody>
          <a:bodyPr/>
          <a:lstStyle/>
          <a:p>
            <a:fld id="{81C82DA7-E3A6-483D-9198-CE33981055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7462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Green">
    <p:bg>
      <p:bgPr>
        <a:solidFill>
          <a:srgbClr val="00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774774" y="6546850"/>
            <a:ext cx="442625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8EA908-BA59-4183-8648-53219FC00D5C}" type="slidenum">
              <a:rPr lang="en-AU" b="1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AU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87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3870-BDA4-E1C3-4920-C6D44211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BDC37-1B5F-8A69-8B0C-269C57EAF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DE35-8D05-F3B8-CD6D-78CBED0C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CEF9F-3A3E-479E-8D7F-5A8B7A3183A1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28E92-283C-75D0-3CC3-54E52FF0B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4070C-F75C-8C61-1669-06246C29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5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5409-378D-7B21-88E1-6B864D08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F13B-14A7-FEDB-0BEC-48937EEB9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7806-345B-1A67-CD1F-8D08BE03C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2487B-BB62-4C9A-9265-BEE1DA54FEB3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39E8D-3804-582E-C9C6-9D979DF3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B2A5A-3FE6-6641-7B29-2CE3E92F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BAACA-457B-7495-925F-B81AF9DA0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84C14-1D32-4897-F047-8C5881149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1F2B0-95BC-005E-4B75-D3C256258C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20271-C75E-5595-278A-AD4FD31EE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4B87-F471-472E-B603-B3E43433D3FE}" type="datetime1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32175-1DDB-5D36-2E70-F4B5996CA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CD7E1-A8FA-9847-3887-15E906EC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85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19EA6-C983-4818-7C1C-20B05B54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69475-22BD-75D7-2CB3-C2804E438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BEFF4-1ADC-3E4C-F86E-C5A06D67E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B4343-2DDA-787B-469E-59B7002BA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F30F1-08FE-0B25-CD6B-A3A7B4689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44427E-CCCC-A758-24C5-CBA51AA85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1D1D-CA5C-45D1-B9CA-CE2A1CD407DB}" type="datetime1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AD2C7-9793-F6A1-B2D8-CF5113123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02A3F-5B30-5BC7-A48F-FB20CA22A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6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D60D-4DF1-712A-1DD2-1CBAD8350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C123B-CB40-FD1D-1C26-B65F18CF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5EB5-C324-4186-85CC-44DCFAFCCE81}" type="datetime1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97B227-7178-A3C1-0465-D2AFB8E17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FA0B6-35E9-F6B8-AE3C-F8E4828A0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99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0A8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92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1428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7D1E7-9EAE-09A4-E2F5-5B5D8042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3927" y="6492875"/>
            <a:ext cx="427182" cy="365125"/>
          </a:xfrm>
        </p:spPr>
        <p:txBody>
          <a:bodyPr/>
          <a:lstStyle>
            <a:lvl1pPr>
              <a:defRPr b="1">
                <a:solidFill>
                  <a:srgbClr val="EAEAEA"/>
                </a:solidFill>
              </a:defRPr>
            </a:lvl1pPr>
          </a:lstStyle>
          <a:p>
            <a:fld id="{CC654CF9-303B-454A-8191-95AAB032BD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1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AA1D7-14A8-8891-357B-77C31715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5C1F0-6755-FB4C-8314-101974FB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D1EE6-4E36-160A-7A19-F6635F713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8053F-E2F3-4AB5-A995-880B18620D91}" type="datetime1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4C1B3-E15D-2670-BB15-9E5558EFA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4484-34E7-0C36-FF20-3BA428F9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54CF9-303B-454A-8191-95AAB032B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0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60" r:id="rId9"/>
    <p:sldLayoutId id="2147483663" r:id="rId10"/>
    <p:sldLayoutId id="2147483656" r:id="rId11"/>
    <p:sldLayoutId id="2147483657" r:id="rId12"/>
    <p:sldLayoutId id="2147483658" r:id="rId13"/>
    <p:sldLayoutId id="2147483659" r:id="rId14"/>
    <p:sldLayoutId id="2147483662" r:id="rId15"/>
    <p:sldLayoutId id="2147483664" r:id="rId16"/>
    <p:sldLayoutId id="214748366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2AEA75-9B11-D16C-42A3-966FBD69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60702" y="53203"/>
            <a:ext cx="2682671" cy="908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69AD35-F6A4-E3E0-9C49-7C2079C84292}"/>
              </a:ext>
            </a:extLst>
          </p:cNvPr>
          <p:cNvSpPr txBox="1"/>
          <p:nvPr/>
        </p:nvSpPr>
        <p:spPr>
          <a:xfrm>
            <a:off x="790709" y="6424320"/>
            <a:ext cx="2467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JAKARTA, SEPTEMBER 2022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A0C4708-A246-5C37-5A21-D922B836772A}"/>
              </a:ext>
            </a:extLst>
          </p:cNvPr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12FB2-8412-A7BB-78A5-E111A402A931}"/>
              </a:ext>
            </a:extLst>
          </p:cNvPr>
          <p:cNvSpPr txBox="1"/>
          <p:nvPr/>
        </p:nvSpPr>
        <p:spPr>
          <a:xfrm rot="16200000">
            <a:off x="-1656617" y="4452562"/>
            <a:ext cx="3680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</a:rPr>
              <a:t>Pendataan</a:t>
            </a:r>
            <a:r>
              <a:rPr lang="en-US" sz="1400">
                <a:solidFill>
                  <a:schemeClr val="bg1"/>
                </a:solidFill>
              </a:rPr>
              <a:t> Awal </a:t>
            </a:r>
            <a:r>
              <a:rPr lang="en-US" sz="1400" err="1">
                <a:solidFill>
                  <a:schemeClr val="bg1"/>
                </a:solidFill>
              </a:rPr>
              <a:t>Registrasi</a:t>
            </a:r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 err="1">
                <a:solidFill>
                  <a:schemeClr val="bg1"/>
                </a:solidFill>
              </a:rPr>
              <a:t>Sosial</a:t>
            </a:r>
            <a:r>
              <a:rPr lang="en-US" sz="1400">
                <a:solidFill>
                  <a:schemeClr val="bg1"/>
                </a:solidFill>
              </a:rPr>
              <a:t> Ekonomi 2022.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627E13-4FD2-60AA-F319-E68CAF355227}"/>
              </a:ext>
            </a:extLst>
          </p:cNvPr>
          <p:cNvCxnSpPr/>
          <p:nvPr/>
        </p:nvCxnSpPr>
        <p:spPr>
          <a:xfrm flipV="1">
            <a:off x="183694" y="1506696"/>
            <a:ext cx="0" cy="1182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44E699-CC54-2BD8-D0F6-82D73AE03EF5}"/>
              </a:ext>
            </a:extLst>
          </p:cNvPr>
          <p:cNvCxnSpPr>
            <a:cxnSpLocks/>
            <a:stCxn id="14" idx="2"/>
          </p:cNvCxnSpPr>
          <p:nvPr/>
        </p:nvCxnSpPr>
        <p:spPr>
          <a:xfrm flipH="1" flipV="1">
            <a:off x="183694" y="6510217"/>
            <a:ext cx="1" cy="347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F551BB-770E-98AE-723F-5B1CE473B944}"/>
              </a:ext>
            </a:extLst>
          </p:cNvPr>
          <p:cNvSpPr txBox="1"/>
          <p:nvPr/>
        </p:nvSpPr>
        <p:spPr>
          <a:xfrm rot="16200000">
            <a:off x="-452087" y="535098"/>
            <a:ext cx="1271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Regsosek2022.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074E64C-D4FE-24AA-0182-60D8D5549F9F}"/>
              </a:ext>
            </a:extLst>
          </p:cNvPr>
          <p:cNvGrpSpPr/>
          <p:nvPr/>
        </p:nvGrpSpPr>
        <p:grpSpPr>
          <a:xfrm>
            <a:off x="861645" y="3919393"/>
            <a:ext cx="1052884" cy="180956"/>
            <a:chOff x="985470" y="3935392"/>
            <a:chExt cx="1575914" cy="27084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4632CF1-19B8-01F2-D6DA-5352E240392F}"/>
                </a:ext>
              </a:extLst>
            </p:cNvPr>
            <p:cNvSpPr/>
            <p:nvPr/>
          </p:nvSpPr>
          <p:spPr>
            <a:xfrm>
              <a:off x="985470" y="3935392"/>
              <a:ext cx="270848" cy="270848"/>
            </a:xfrm>
            <a:prstGeom prst="ellipse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D1E9C8-0D0F-899D-FD3A-1CE28519F669}"/>
                </a:ext>
              </a:extLst>
            </p:cNvPr>
            <p:cNvSpPr/>
            <p:nvPr/>
          </p:nvSpPr>
          <p:spPr>
            <a:xfrm>
              <a:off x="1420492" y="3935392"/>
              <a:ext cx="270848" cy="270848"/>
            </a:xfrm>
            <a:prstGeom prst="ellipse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B3EB0F-062B-B9D3-F40A-D96092121BBE}"/>
                </a:ext>
              </a:extLst>
            </p:cNvPr>
            <p:cNvSpPr/>
            <p:nvPr/>
          </p:nvSpPr>
          <p:spPr>
            <a:xfrm>
              <a:off x="1855514" y="3935392"/>
              <a:ext cx="270848" cy="270848"/>
            </a:xfrm>
            <a:prstGeom prst="ellipse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A3972CE-467F-67AF-93EC-1FE69EF27A45}"/>
                </a:ext>
              </a:extLst>
            </p:cNvPr>
            <p:cNvSpPr/>
            <p:nvPr/>
          </p:nvSpPr>
          <p:spPr>
            <a:xfrm>
              <a:off x="2290536" y="3935392"/>
              <a:ext cx="270848" cy="270848"/>
            </a:xfrm>
            <a:prstGeom prst="ellipse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1997B25-2284-FF99-ADA6-852C679FA9A6}"/>
              </a:ext>
            </a:extLst>
          </p:cNvPr>
          <p:cNvSpPr txBox="1"/>
          <p:nvPr/>
        </p:nvSpPr>
        <p:spPr>
          <a:xfrm>
            <a:off x="7028039" y="6510217"/>
            <a:ext cx="3990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err="1">
                <a:solidFill>
                  <a:schemeClr val="bg1"/>
                </a:solidFill>
              </a:rPr>
              <a:t>Sumber</a:t>
            </a:r>
            <a:r>
              <a:rPr lang="en-US" sz="1200" i="1">
                <a:solidFill>
                  <a:schemeClr val="bg1"/>
                </a:solidFill>
              </a:rPr>
              <a:t> Gambar: https://unsplash.com/photos/AJQCyfzAxJw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49F1FC-33DE-151F-E4BD-F7A3B2682BB8}"/>
              </a:ext>
            </a:extLst>
          </p:cNvPr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7F9B522-B42C-90F9-A644-28FCBB7AB21E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71D8F2-D848-4A70-532A-76B9063C48B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1A34F06-14AB-4367-1756-E0543A48FBB7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12F948C-E20B-2E4D-0795-A4583313FDEE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4F9B3C-D49B-EEF5-A1A1-D153D1A9F103}"/>
                </a:ext>
              </a:extLst>
            </p:cNvPr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Placeholder 24" descr="A few people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1A0CE1B1-5621-51C9-0FB7-3A5F2B7EBB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8" r="5528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68517-B387-7CE7-CB3F-83E394C57ECE}"/>
              </a:ext>
            </a:extLst>
          </p:cNvPr>
          <p:cNvSpPr txBox="1"/>
          <p:nvPr/>
        </p:nvSpPr>
        <p:spPr>
          <a:xfrm>
            <a:off x="675428" y="2162169"/>
            <a:ext cx="6071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017A87"/>
                </a:solidFill>
                <a:latin typeface="Franklin Gothic Medium Cond" panose="020B0606030402020204" pitchFamily="34" charset="0"/>
              </a:rPr>
              <a:t>VERIFIKASI KELUARGA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091FAD-3F14-17D1-E35D-331D034386FE}"/>
              </a:ext>
            </a:extLst>
          </p:cNvPr>
          <p:cNvSpPr txBox="1"/>
          <p:nvPr/>
        </p:nvSpPr>
        <p:spPr>
          <a:xfrm>
            <a:off x="675428" y="2953659"/>
            <a:ext cx="5801572" cy="9636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rgbClr val="FFC93C"/>
                </a:solidFill>
                <a:latin typeface="Franklin Gothic Medium Cond"/>
              </a:rPr>
              <a:t>KONSEP DEFINISI DAN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2800" b="1" dirty="0">
                <a:solidFill>
                  <a:srgbClr val="FFC93C"/>
                </a:solidFill>
                <a:latin typeface="Franklin Gothic Medium Cond"/>
              </a:rPr>
              <a:t>MEKANISME VERIFIKASI KELUARGA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90D63-761A-23A0-3A7E-F0AC8BB93551}"/>
              </a:ext>
            </a:extLst>
          </p:cNvPr>
          <p:cNvSpPr txBox="1"/>
          <p:nvPr/>
        </p:nvSpPr>
        <p:spPr>
          <a:xfrm>
            <a:off x="3784456" y="6439708"/>
            <a:ext cx="4101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err="1">
                <a:solidFill>
                  <a:schemeClr val="bg1"/>
                </a:solidFill>
              </a:rPr>
              <a:t>Sumber</a:t>
            </a:r>
            <a:r>
              <a:rPr lang="en-US" sz="1400" i="1">
                <a:solidFill>
                  <a:schemeClr val="bg1"/>
                </a:solidFill>
              </a:rPr>
              <a:t>: https://unsplash.com/photos/5fNmWej4tAA</a:t>
            </a: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70561F5C-D7D7-6089-39B8-BBE04D643F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35680" r="-333" b="35213"/>
          <a:stretch/>
        </p:blipFill>
        <p:spPr>
          <a:xfrm>
            <a:off x="203665" y="216599"/>
            <a:ext cx="2519195" cy="51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lihat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buku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pedoman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teknis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halaman</a:t>
            </a:r>
            <a:endParaRPr lang="en-US" i="1">
              <a:ln>
                <a:solidFill>
                  <a:srgbClr val="EAA824"/>
                </a:solidFill>
              </a:ln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err="1">
                <a:cs typeface="Calibri"/>
              </a:rPr>
              <a:t>Contoh</a:t>
            </a:r>
            <a:r>
              <a:rPr lang="en-US" sz="2000" b="1" spc="300">
                <a:cs typeface="Calibri"/>
              </a:rPr>
              <a:t> Desa </a:t>
            </a:r>
            <a:r>
              <a:rPr lang="en-US" sz="2000" b="1" spc="300" err="1">
                <a:cs typeface="Calibri"/>
              </a:rPr>
              <a:t>terbagi</a:t>
            </a:r>
            <a:r>
              <a:rPr lang="en-US" sz="2000" b="1" spc="300">
                <a:cs typeface="Calibri"/>
              </a:rPr>
              <a:t> </a:t>
            </a:r>
            <a:r>
              <a:rPr lang="en-US" sz="2000" b="1" spc="300" err="1">
                <a:cs typeface="Calibri"/>
              </a:rPr>
              <a:t>habis</a:t>
            </a:r>
            <a:r>
              <a:rPr lang="en-US" sz="2000" b="1" spc="300">
                <a:cs typeface="Calibri"/>
              </a:rPr>
              <a:t> </a:t>
            </a:r>
            <a:r>
              <a:rPr lang="en-US" sz="2000" b="1" spc="300" err="1">
                <a:cs typeface="Calibri"/>
              </a:rPr>
              <a:t>dalam</a:t>
            </a:r>
            <a:r>
              <a:rPr lang="en-US" sz="2000" b="1" spc="300">
                <a:cs typeface="Calibri"/>
              </a:rPr>
              <a:t> SLS </a:t>
            </a:r>
            <a:endParaRPr lang="en-US"/>
          </a:p>
        </p:txBody>
      </p:sp>
      <p:pic>
        <p:nvPicPr>
          <p:cNvPr id="3" name="Picture 5" descr="Map&#10;&#10;Description automatically generated">
            <a:extLst>
              <a:ext uri="{FF2B5EF4-FFF2-40B4-BE49-F238E27FC236}">
                <a16:creationId xmlns:a16="http://schemas.microsoft.com/office/drawing/2014/main" id="{BEE259F3-D6E1-AFBF-9E36-C8DE09942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4" y="2185390"/>
            <a:ext cx="7548033" cy="3884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C55FB-3BF1-5029-1B6A-1FCCFD15D750}"/>
              </a:ext>
            </a:extLst>
          </p:cNvPr>
          <p:cNvSpPr txBox="1"/>
          <p:nvPr/>
        </p:nvSpPr>
        <p:spPr>
          <a:xfrm>
            <a:off x="8281458" y="2434166"/>
            <a:ext cx="339989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Desa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Gindo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Suli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terdiri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dari</a:t>
            </a:r>
            <a:r>
              <a:rPr lang="en-US">
                <a:cs typeface="Calibri"/>
              </a:rPr>
              <a:t> 3 SLS, </a:t>
            </a:r>
            <a:r>
              <a:rPr lang="en-US" err="1">
                <a:cs typeface="Calibri"/>
              </a:rPr>
              <a:t>yaitu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Dusun </a:t>
            </a:r>
            <a:r>
              <a:rPr lang="en-US" err="1">
                <a:cs typeface="Calibri"/>
              </a:rPr>
              <a:t>Gindosuli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Dusun </a:t>
            </a:r>
            <a:r>
              <a:rPr lang="en-US" err="1">
                <a:cs typeface="Calibri"/>
              </a:rPr>
              <a:t>Talang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Randa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Dusun Bunga Mas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5BF5A2-F080-7DBD-D3C4-205598FAB58A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263CB-87B0-6E90-7E8F-4E871FF9D107}"/>
              </a:ext>
            </a:extLst>
          </p:cNvPr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4029623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lihat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buku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pedoman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teknis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halaman</a:t>
            </a:r>
            <a:endParaRPr lang="en-US" i="1">
              <a:ln>
                <a:solidFill>
                  <a:srgbClr val="EAA824"/>
                </a:solidFill>
              </a:ln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err="1">
                <a:cs typeface="Calibri"/>
              </a:rPr>
              <a:t>Contoh</a:t>
            </a:r>
            <a:r>
              <a:rPr lang="en-US" sz="2000" b="1" spc="300">
                <a:cs typeface="Calibri"/>
              </a:rPr>
              <a:t> Desa </a:t>
            </a:r>
            <a:r>
              <a:rPr lang="en-US" sz="2000" b="1" spc="300" err="1">
                <a:cs typeface="Calibri"/>
              </a:rPr>
              <a:t>terbagi</a:t>
            </a:r>
            <a:r>
              <a:rPr lang="en-US" sz="2000" b="1" spc="300">
                <a:cs typeface="Calibri"/>
              </a:rPr>
              <a:t> </a:t>
            </a:r>
            <a:r>
              <a:rPr lang="en-US" sz="2000" b="1" spc="300" err="1">
                <a:cs typeface="Calibri"/>
              </a:rPr>
              <a:t>habis</a:t>
            </a:r>
            <a:r>
              <a:rPr lang="en-US" sz="2000" b="1" spc="300">
                <a:cs typeface="Calibri"/>
              </a:rPr>
              <a:t> </a:t>
            </a:r>
            <a:r>
              <a:rPr lang="en-US" sz="2000" b="1" spc="300" err="1">
                <a:cs typeface="Calibri"/>
              </a:rPr>
              <a:t>dalam</a:t>
            </a:r>
            <a:r>
              <a:rPr lang="en-US" sz="2000" b="1" spc="300">
                <a:cs typeface="Calibri"/>
              </a:rPr>
              <a:t> Non SLS </a:t>
            </a:r>
            <a:endParaRPr lang="en-US">
              <a:cs typeface="Calibri" panose="020F0502020204030204"/>
            </a:endParaRPr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39E172AA-4DE5-B288-3583-0A9FE9D98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74" y="2193086"/>
            <a:ext cx="7847161" cy="39814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A3E604-BD25-DDB1-7BD6-485554984AFA}"/>
              </a:ext>
            </a:extLst>
          </p:cNvPr>
          <p:cNvSpPr txBox="1"/>
          <p:nvPr/>
        </p:nvSpPr>
        <p:spPr>
          <a:xfrm>
            <a:off x="8281458" y="2434166"/>
            <a:ext cx="339989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Desa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Terulung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terdiri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dari</a:t>
            </a:r>
            <a:r>
              <a:rPr lang="en-US">
                <a:cs typeface="Calibri"/>
              </a:rPr>
              <a:t> 2 Non SLS, </a:t>
            </a:r>
            <a:r>
              <a:rPr lang="en-US" err="1">
                <a:cs typeface="Calibri"/>
              </a:rPr>
              <a:t>yaitu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Wilayah </a:t>
            </a:r>
            <a:r>
              <a:rPr lang="en-US" err="1">
                <a:cs typeface="Calibri"/>
              </a:rPr>
              <a:t>Permukiman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Terulung</a:t>
            </a:r>
            <a:r>
              <a:rPr lang="en-US">
                <a:cs typeface="Calibri"/>
              </a:rPr>
              <a:t>, dan</a:t>
            </a:r>
          </a:p>
          <a:p>
            <a:r>
              <a:rPr lang="en-US">
                <a:cs typeface="Calibri"/>
              </a:rPr>
              <a:t>Wilayah Sawah (</a:t>
            </a:r>
            <a:r>
              <a:rPr lang="en-US" err="1">
                <a:cs typeface="Calibri"/>
              </a:rPr>
              <a:t>Pertanian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4A3B9-350F-B752-4873-6CBF5C065355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1B68DE-ADE4-9812-6D0F-0DC1CFDF48EA}"/>
              </a:ext>
            </a:extLst>
          </p:cNvPr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3920679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C7B9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lihat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buku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pedoman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teknis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halaman</a:t>
            </a:r>
            <a:endParaRPr lang="en-US" i="1">
              <a:ln>
                <a:solidFill>
                  <a:srgbClr val="EAA824"/>
                </a:solidFill>
              </a:ln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err="1">
                <a:cs typeface="Calibri"/>
              </a:rPr>
              <a:t>Contoh</a:t>
            </a:r>
            <a:r>
              <a:rPr lang="en-US" sz="2000" b="1" spc="300">
                <a:cs typeface="Calibri"/>
              </a:rPr>
              <a:t> Desa </a:t>
            </a:r>
            <a:r>
              <a:rPr lang="en-US" sz="2000" b="1" spc="300" err="1">
                <a:cs typeface="Calibri"/>
              </a:rPr>
              <a:t>terbagi</a:t>
            </a:r>
            <a:r>
              <a:rPr lang="en-US" sz="2000" b="1" spc="300">
                <a:cs typeface="Calibri"/>
              </a:rPr>
              <a:t> </a:t>
            </a:r>
            <a:r>
              <a:rPr lang="en-US" sz="2000" b="1" spc="300" err="1">
                <a:cs typeface="Calibri"/>
              </a:rPr>
              <a:t>habis</a:t>
            </a:r>
            <a:r>
              <a:rPr lang="en-US" sz="2000" b="1" spc="300">
                <a:cs typeface="Calibri"/>
              </a:rPr>
              <a:t> </a:t>
            </a:r>
            <a:r>
              <a:rPr lang="en-US" sz="2000" b="1" spc="300" err="1">
                <a:cs typeface="Calibri"/>
              </a:rPr>
              <a:t>dalam</a:t>
            </a:r>
            <a:r>
              <a:rPr lang="en-US" sz="2000" b="1" spc="300">
                <a:cs typeface="Calibri"/>
              </a:rPr>
              <a:t> SLS dan Non SLS </a:t>
            </a:r>
            <a:endParaRPr lang="en-US">
              <a:cs typeface="Calibri" panose="020F0502020204030204"/>
            </a:endParaRPr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9F1D4F36-DF2A-A536-F314-9F48639B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74" y="2187226"/>
            <a:ext cx="7789652" cy="39644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8F58EA-D9B9-25A8-A0AB-6033000E08CA}"/>
              </a:ext>
            </a:extLst>
          </p:cNvPr>
          <p:cNvSpPr txBox="1"/>
          <p:nvPr/>
        </p:nvSpPr>
        <p:spPr>
          <a:xfrm>
            <a:off x="8281458" y="2434166"/>
            <a:ext cx="339989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cs typeface="Calibri"/>
              </a:rPr>
              <a:t>Desa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Tanjung</a:t>
            </a:r>
            <a:r>
              <a:rPr lang="en-US">
                <a:cs typeface="Calibri"/>
              </a:rPr>
              <a:t> Raman </a:t>
            </a:r>
            <a:r>
              <a:rPr lang="en-US" err="1">
                <a:cs typeface="Calibri"/>
              </a:rPr>
              <a:t>terdiri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dari</a:t>
            </a:r>
            <a:r>
              <a:rPr lang="en-US">
                <a:cs typeface="Calibri"/>
              </a:rPr>
              <a:t> 2 SLS dan 1 Non SLS, </a:t>
            </a:r>
            <a:r>
              <a:rPr lang="en-US" err="1">
                <a:cs typeface="Calibri"/>
              </a:rPr>
              <a:t>yaitu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Dusun </a:t>
            </a:r>
            <a:r>
              <a:rPr lang="en-US" err="1">
                <a:cs typeface="Calibri"/>
              </a:rPr>
              <a:t>Lembak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Dusun </a:t>
            </a:r>
            <a:r>
              <a:rPr lang="en-US" err="1">
                <a:cs typeface="Calibri"/>
              </a:rPr>
              <a:t>Lurung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Dalam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dan</a:t>
            </a:r>
          </a:p>
          <a:p>
            <a:r>
              <a:rPr lang="en-US">
                <a:cs typeface="Calibri"/>
              </a:rPr>
              <a:t>Wilayah Perkebunan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9BD1E-D738-B517-8D40-D3F630F22106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E9586D-4488-B48D-8839-DC4553D9B485}"/>
              </a:ext>
            </a:extLst>
          </p:cNvPr>
          <p:cNvSpPr txBox="1"/>
          <p:nvPr/>
        </p:nvSpPr>
        <p:spPr>
          <a:xfrm>
            <a:off x="4643797" y="439843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3712655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lihat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buku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pedoman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teknis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halaman</a:t>
            </a:r>
            <a:endParaRPr lang="en-US" i="1">
              <a:ln>
                <a:solidFill>
                  <a:srgbClr val="EAA824"/>
                </a:solidFill>
              </a:ln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7078541" cy="4525250"/>
          </a:xfrm>
          <a:prstGeom prst="roundRect">
            <a:avLst>
              <a:gd name="adj" fmla="val 3606"/>
            </a:avLst>
          </a:prstGeom>
          <a:noFill/>
          <a:ln>
            <a:solidFill>
              <a:srgbClr val="EAA8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7146088" cy="659874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7D4BD26-CA3A-E0B6-9598-3FC37806D330}"/>
              </a:ext>
            </a:extLst>
          </p:cNvPr>
          <p:cNvSpPr txBox="1"/>
          <p:nvPr/>
        </p:nvSpPr>
        <p:spPr>
          <a:xfrm>
            <a:off x="517811" y="2177932"/>
            <a:ext cx="6852663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ID" sz="2000" b="1" dirty="0"/>
              <a:t>Kode SLS/Non SLS (4 Digit SLS + 2 Digit </a:t>
            </a:r>
            <a:r>
              <a:rPr lang="en-ID" sz="2000" b="1" dirty="0" err="1"/>
              <a:t>SubSLS</a:t>
            </a:r>
            <a:r>
              <a:rPr lang="en-ID" sz="2000" b="1" dirty="0"/>
              <a:t>) </a:t>
            </a:r>
            <a:r>
              <a:rPr lang="en-ID" sz="2000" b="1" dirty="0" err="1"/>
              <a:t>setelah</a:t>
            </a:r>
            <a:r>
              <a:rPr lang="en-ID" sz="2000" b="1" dirty="0"/>
              <a:t> </a:t>
            </a:r>
            <a:r>
              <a:rPr lang="en-ID" sz="2000" b="1" dirty="0" err="1"/>
              <a:t>kode</a:t>
            </a:r>
            <a:r>
              <a:rPr lang="en-ID" sz="2000" b="1" dirty="0"/>
              <a:t> Desa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dirty="0"/>
              <a:t>Struktur </a:t>
            </a:r>
            <a:r>
              <a:rPr lang="en-US" sz="2000" b="1" spc="300" dirty="0" err="1"/>
              <a:t>Pengkodean</a:t>
            </a:r>
            <a:r>
              <a:rPr lang="en-US" sz="2000" b="1" spc="300" dirty="0"/>
              <a:t> SLS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F3C04-48D1-59B1-BA5A-87A08CA5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BE28D5-AF08-6BA0-6D3F-AE55818DD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186" y="2826621"/>
            <a:ext cx="4289881" cy="2771063"/>
          </a:xfrm>
          <a:prstGeom prst="rect">
            <a:avLst/>
          </a:prstGeom>
        </p:spPr>
      </p:pic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4B72EC6C-DDFD-7D22-EC06-6217DF0AD998}"/>
              </a:ext>
            </a:extLst>
          </p:cNvPr>
          <p:cNvSpPr/>
          <p:nvPr/>
        </p:nvSpPr>
        <p:spPr>
          <a:xfrm>
            <a:off x="7473941" y="1856277"/>
            <a:ext cx="4490303" cy="4525250"/>
          </a:xfrm>
          <a:prstGeom prst="roundRect">
            <a:avLst>
              <a:gd name="adj" fmla="val 3606"/>
            </a:avLst>
          </a:prstGeom>
          <a:noFill/>
          <a:ln>
            <a:solidFill>
              <a:srgbClr val="EAA8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108985-F95B-F1AC-002B-BE2BC2FEC59A}"/>
              </a:ext>
            </a:extLst>
          </p:cNvPr>
          <p:cNvSpPr/>
          <p:nvPr/>
        </p:nvSpPr>
        <p:spPr>
          <a:xfrm>
            <a:off x="7498639" y="1431653"/>
            <a:ext cx="4533152" cy="659874"/>
          </a:xfrm>
          <a:prstGeom prst="rect">
            <a:avLst/>
          </a:prstGeom>
          <a:solidFill>
            <a:srgbClr val="0C7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8C8599-13CC-D48F-954E-2BA2A5CA7622}"/>
              </a:ext>
            </a:extLst>
          </p:cNvPr>
          <p:cNvGrpSpPr/>
          <p:nvPr/>
        </p:nvGrpSpPr>
        <p:grpSpPr>
          <a:xfrm>
            <a:off x="7734770" y="1538522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29E8F6D-145C-22E9-4847-D9588A7510E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5D4549D-9510-58BC-3E65-AEE19C23DF47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2E09191-2FC7-AA56-BC83-6E3369BA1F16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8EBC803-DC69-6B12-20AB-0970A26469B0}"/>
              </a:ext>
            </a:extLst>
          </p:cNvPr>
          <p:cNvSpPr txBox="1"/>
          <p:nvPr/>
        </p:nvSpPr>
        <p:spPr>
          <a:xfrm>
            <a:off x="7604568" y="2177932"/>
            <a:ext cx="3887647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ID" sz="2000" b="1"/>
              <a:t>Kode Wilayah SLS/Non SLS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2311CB5-88A0-B297-1E05-17B0F39427D6}"/>
              </a:ext>
            </a:extLst>
          </p:cNvPr>
          <p:cNvSpPr txBox="1"/>
          <p:nvPr/>
        </p:nvSpPr>
        <p:spPr>
          <a:xfrm>
            <a:off x="930151" y="5785379"/>
            <a:ext cx="11046116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ID" sz="2000" dirty="0" err="1"/>
              <a:t>Contoh</a:t>
            </a:r>
            <a:r>
              <a:rPr lang="en-ID" sz="2000" dirty="0"/>
              <a:t> : 11 01 010 001 0001 00</a:t>
            </a:r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BD6D325A-0726-3CFD-3BA3-262A4416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579" y="2825826"/>
            <a:ext cx="1143010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05721-DF73-D940-7D14-BAAE4B38344C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FDA45D-E33E-580A-21BD-4C77A887BFD9}"/>
              </a:ext>
            </a:extLst>
          </p:cNvPr>
          <p:cNvSpPr txBox="1"/>
          <p:nvPr/>
        </p:nvSpPr>
        <p:spPr>
          <a:xfrm>
            <a:off x="4643797" y="439843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[11]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6D06AF-E25A-4C33-CE68-8E733AC63995}"/>
              </a:ext>
            </a:extLst>
          </p:cNvPr>
          <p:cNvGrpSpPr/>
          <p:nvPr/>
        </p:nvGrpSpPr>
        <p:grpSpPr>
          <a:xfrm>
            <a:off x="438985" y="2761670"/>
            <a:ext cx="6613996" cy="2797742"/>
            <a:chOff x="0" y="0"/>
            <a:chExt cx="4257358" cy="1557020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764F2EDA-083B-5D15-7488-E258555FC1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48"/>
            <a:stretch/>
          </p:blipFill>
          <p:spPr>
            <a:xfrm>
              <a:off x="0" y="0"/>
              <a:ext cx="4257358" cy="1557020"/>
            </a:xfrm>
            <a:prstGeom prst="rect">
              <a:avLst/>
            </a:prstGeom>
          </p:spPr>
        </p:pic>
        <p:sp>
          <p:nvSpPr>
            <p:cNvPr id="7" name="Text Box 3">
              <a:extLst>
                <a:ext uri="{FF2B5EF4-FFF2-40B4-BE49-F238E27FC236}">
                  <a16:creationId xmlns:a16="http://schemas.microsoft.com/office/drawing/2014/main" id="{C8DBF666-BA44-C93F-0126-FBF882F2E8C7}"/>
                </a:ext>
              </a:extLst>
            </p:cNvPr>
            <p:cNvSpPr txBox="1"/>
            <p:nvPr/>
          </p:nvSpPr>
          <p:spPr>
            <a:xfrm>
              <a:off x="3426804" y="261608"/>
              <a:ext cx="830554" cy="241402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Kode Sub SLS</a:t>
              </a:r>
              <a:endParaRPr lang="en-ID" sz="3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C61E14-78CE-2129-24EA-F886F7C72296}"/>
              </a:ext>
            </a:extLst>
          </p:cNvPr>
          <p:cNvSpPr/>
          <p:nvPr/>
        </p:nvSpPr>
        <p:spPr>
          <a:xfrm>
            <a:off x="3486150" y="2698750"/>
            <a:ext cx="3503082" cy="170603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37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00"/>
                </a:solidFill>
                <a:cs typeface="Calibri"/>
              </a:rPr>
              <a:t>*) </a:t>
            </a:r>
            <a:r>
              <a:rPr lang="en-US" err="1">
                <a:solidFill>
                  <a:srgbClr val="FFFF00"/>
                </a:solidFill>
                <a:cs typeface="Calibri"/>
              </a:rPr>
              <a:t>Penomoran</a:t>
            </a:r>
            <a:r>
              <a:rPr lang="en-US">
                <a:solidFill>
                  <a:srgbClr val="FFFF00"/>
                </a:solidFill>
                <a:cs typeface="Calibri"/>
              </a:rPr>
              <a:t> </a:t>
            </a:r>
            <a:r>
              <a:rPr lang="en-US" err="1">
                <a:solidFill>
                  <a:srgbClr val="FFFF00"/>
                </a:solidFill>
                <a:cs typeface="Calibri"/>
              </a:rPr>
              <a:t>Bangunan</a:t>
            </a:r>
            <a:r>
              <a:rPr lang="en-US">
                <a:solidFill>
                  <a:srgbClr val="FFFF00"/>
                </a:solidFill>
                <a:cs typeface="Calibri"/>
              </a:rPr>
              <a:t> </a:t>
            </a:r>
            <a:r>
              <a:rPr lang="en-US" err="1">
                <a:solidFill>
                  <a:srgbClr val="FFFF00"/>
                </a:solidFill>
                <a:cs typeface="Calibri"/>
              </a:rPr>
              <a:t>mengacu</a:t>
            </a:r>
            <a:r>
              <a:rPr lang="en-US">
                <a:solidFill>
                  <a:srgbClr val="FFFF00"/>
                </a:solidFill>
                <a:cs typeface="Calibri"/>
              </a:rPr>
              <a:t> pada </a:t>
            </a:r>
            <a:r>
              <a:rPr lang="en-US" err="1">
                <a:solidFill>
                  <a:srgbClr val="FFFF00"/>
                </a:solidFill>
                <a:cs typeface="Calibri"/>
              </a:rPr>
              <a:t>fisik</a:t>
            </a:r>
            <a:r>
              <a:rPr lang="en-US">
                <a:solidFill>
                  <a:srgbClr val="FFFF00"/>
                </a:solidFill>
                <a:cs typeface="Calibri"/>
              </a:rPr>
              <a:t> </a:t>
            </a:r>
            <a:r>
              <a:rPr lang="en-US" err="1">
                <a:solidFill>
                  <a:srgbClr val="FFFF00"/>
                </a:solidFill>
                <a:cs typeface="Calibri"/>
              </a:rPr>
              <a:t>bangunan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>
            <a:spLocks noChangeAspect="1"/>
          </p:cNvSpPr>
          <p:nvPr/>
        </p:nvSpPr>
        <p:spPr>
          <a:xfrm>
            <a:off x="291933" y="2005214"/>
            <a:ext cx="11699176" cy="452525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err="1"/>
              <a:t>Bangunan</a:t>
            </a:r>
            <a:r>
              <a:rPr lang="en-US" sz="2000" b="1" spc="300"/>
              <a:t> </a:t>
            </a:r>
            <a:r>
              <a:rPr lang="en-US" sz="2000" b="1" spc="300" err="1"/>
              <a:t>Tempat</a:t>
            </a:r>
            <a:r>
              <a:rPr lang="en-US" sz="2000" b="1" spc="300"/>
              <a:t> Tinggal [1]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F3C04-48D1-59B1-BA5A-87A08CA5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882DA0A-0FD4-6D46-49B9-D20934DA2B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9431"/>
          <a:stretch/>
        </p:blipFill>
        <p:spPr>
          <a:xfrm>
            <a:off x="1411816" y="2090508"/>
            <a:ext cx="9167283" cy="449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C7BF2-FA4C-1EDA-A37E-696BC4B45B2B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03189F-3264-5960-E036-BBAFF61C0A25}"/>
              </a:ext>
            </a:extLst>
          </p:cNvPr>
          <p:cNvSpPr txBox="1"/>
          <p:nvPr/>
        </p:nvSpPr>
        <p:spPr>
          <a:xfrm>
            <a:off x="4643797" y="439843"/>
            <a:ext cx="55976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[12]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76B3F-3A2D-2A29-2EA0-41EB9260C107}"/>
              </a:ext>
            </a:extLst>
          </p:cNvPr>
          <p:cNvSpPr txBox="1"/>
          <p:nvPr/>
        </p:nvSpPr>
        <p:spPr>
          <a:xfrm>
            <a:off x="2678825" y="592791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</a:t>
            </a:r>
            <a:r>
              <a:rPr lang="en-US" err="1"/>
              <a:t>bangunan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BFE99-3731-89BB-E0E2-B82B1BC93B9C}"/>
              </a:ext>
            </a:extLst>
          </p:cNvPr>
          <p:cNvSpPr txBox="1"/>
          <p:nvPr/>
        </p:nvSpPr>
        <p:spPr>
          <a:xfrm>
            <a:off x="5521349" y="592791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</a:t>
            </a:r>
            <a:r>
              <a:rPr lang="en-US" err="1"/>
              <a:t>bangunan</a:t>
            </a:r>
            <a:endParaRPr lang="en-US"/>
          </a:p>
        </p:txBody>
      </p:sp>
      <p:pic>
        <p:nvPicPr>
          <p:cNvPr id="16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05ED8FA-D219-30C5-8743-37253B955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199"/>
          <a:stretch/>
        </p:blipFill>
        <p:spPr>
          <a:xfrm>
            <a:off x="1411816" y="2646215"/>
            <a:ext cx="9167283" cy="331616"/>
          </a:xfrm>
          <a:prstGeom prst="rect">
            <a:avLst/>
          </a:prstGeom>
        </p:spPr>
      </p:pic>
      <p:pic>
        <p:nvPicPr>
          <p:cNvPr id="2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8D6348E-12D6-95CB-8E25-73706BB21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69" b="29308"/>
          <a:stretch/>
        </p:blipFill>
        <p:spPr>
          <a:xfrm>
            <a:off x="1512498" y="3594951"/>
            <a:ext cx="9167283" cy="237738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1EDC36-A54B-A879-3534-418B11BE99A0}"/>
              </a:ext>
            </a:extLst>
          </p:cNvPr>
          <p:cNvSpPr txBox="1"/>
          <p:nvPr/>
        </p:nvSpPr>
        <p:spPr>
          <a:xfrm>
            <a:off x="7816928" y="5927917"/>
            <a:ext cx="227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</a:t>
            </a:r>
            <a:r>
              <a:rPr lang="en-US" err="1"/>
              <a:t>bangunan</a:t>
            </a:r>
            <a:r>
              <a:rPr lang="en-US"/>
              <a:t> per tower</a:t>
            </a:r>
          </a:p>
        </p:txBody>
      </p:sp>
      <p:pic>
        <p:nvPicPr>
          <p:cNvPr id="26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86EF21A-DFEB-1AB4-1918-5F9B0BDEC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01" b="15255"/>
          <a:stretch/>
        </p:blipFill>
        <p:spPr>
          <a:xfrm>
            <a:off x="1557879" y="2993302"/>
            <a:ext cx="9167283" cy="6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6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lihat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buku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pedoman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teknis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halaman</a:t>
            </a:r>
            <a:endParaRPr lang="en-US" i="1">
              <a:ln>
                <a:solidFill>
                  <a:srgbClr val="EAA824"/>
                </a:solidFill>
              </a:ln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FFFF00"/>
                </a:solidFill>
                <a:cs typeface="Calibri"/>
              </a:rPr>
              <a:t>*) </a:t>
            </a:r>
            <a:r>
              <a:rPr lang="en-US" err="1">
                <a:solidFill>
                  <a:srgbClr val="FFFF00"/>
                </a:solidFill>
                <a:cs typeface="Calibri"/>
              </a:rPr>
              <a:t>Penomoran</a:t>
            </a:r>
            <a:r>
              <a:rPr lang="en-US">
                <a:solidFill>
                  <a:srgbClr val="FFFF00"/>
                </a:solidFill>
                <a:cs typeface="Calibri"/>
              </a:rPr>
              <a:t> </a:t>
            </a:r>
            <a:r>
              <a:rPr lang="en-US" err="1">
                <a:solidFill>
                  <a:srgbClr val="FFFF00"/>
                </a:solidFill>
                <a:cs typeface="Calibri"/>
              </a:rPr>
              <a:t>Bangunan</a:t>
            </a:r>
            <a:r>
              <a:rPr lang="en-US">
                <a:solidFill>
                  <a:srgbClr val="FFFF00"/>
                </a:solidFill>
                <a:cs typeface="Calibri"/>
              </a:rPr>
              <a:t> </a:t>
            </a:r>
            <a:r>
              <a:rPr lang="en-US" err="1">
                <a:solidFill>
                  <a:srgbClr val="FFFF00"/>
                </a:solidFill>
                <a:cs typeface="Calibri"/>
              </a:rPr>
              <a:t>mengacu</a:t>
            </a:r>
            <a:r>
              <a:rPr lang="en-US">
                <a:solidFill>
                  <a:srgbClr val="FFFF00"/>
                </a:solidFill>
                <a:cs typeface="Calibri"/>
              </a:rPr>
              <a:t> pada </a:t>
            </a:r>
            <a:r>
              <a:rPr lang="en-US" err="1">
                <a:solidFill>
                  <a:srgbClr val="FFFF00"/>
                </a:solidFill>
                <a:cs typeface="Calibri"/>
              </a:rPr>
              <a:t>fisik</a:t>
            </a:r>
            <a:r>
              <a:rPr lang="en-US">
                <a:solidFill>
                  <a:srgbClr val="FFFF00"/>
                </a:solidFill>
                <a:cs typeface="Calibri"/>
              </a:rPr>
              <a:t> </a:t>
            </a:r>
            <a:r>
              <a:rPr lang="en-US" err="1">
                <a:solidFill>
                  <a:srgbClr val="FFFF00"/>
                </a:solidFill>
                <a:cs typeface="Calibri"/>
              </a:rPr>
              <a:t>bangunan</a:t>
            </a:r>
            <a:endParaRPr lang="en-US" err="1">
              <a:solidFill>
                <a:srgbClr val="FFFF00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 err="1"/>
              <a:t>Bangunan</a:t>
            </a:r>
            <a:r>
              <a:rPr lang="en-US" sz="2000" b="1" spc="300"/>
              <a:t> </a:t>
            </a:r>
            <a:r>
              <a:rPr lang="en-US" sz="2000" b="1" spc="300" err="1"/>
              <a:t>Tempat</a:t>
            </a:r>
            <a:r>
              <a:rPr lang="en-US" sz="2000" b="1" spc="300"/>
              <a:t> Tinggal [2]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5F3C04-48D1-59B1-BA5A-87A08CA58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7BF2-FA4C-1EDA-A37E-696BC4B45B2B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03189F-3264-5960-E036-BBAFF61C0A25}"/>
              </a:ext>
            </a:extLst>
          </p:cNvPr>
          <p:cNvSpPr txBox="1"/>
          <p:nvPr/>
        </p:nvSpPr>
        <p:spPr>
          <a:xfrm>
            <a:off x="4643797" y="439843"/>
            <a:ext cx="55976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rgbClr val="FFC93C"/>
                </a:solidFill>
              </a:rPr>
              <a:t>[13]</a:t>
            </a:r>
          </a:p>
        </p:txBody>
      </p:sp>
      <p:pic>
        <p:nvPicPr>
          <p:cNvPr id="5" name="Picture 6" descr="A picture containing building, porch&#10;&#10;Description automatically generated">
            <a:extLst>
              <a:ext uri="{FF2B5EF4-FFF2-40B4-BE49-F238E27FC236}">
                <a16:creationId xmlns:a16="http://schemas.microsoft.com/office/drawing/2014/main" id="{4936FE51-6A8E-3097-1A5A-72375E50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258" y="2777984"/>
            <a:ext cx="2743200" cy="2057400"/>
          </a:xfrm>
          <a:prstGeom prst="rect">
            <a:avLst/>
          </a:prstGeom>
        </p:spPr>
      </p:pic>
      <p:pic>
        <p:nvPicPr>
          <p:cNvPr id="16" name="Picture 22" descr="A picture containing outdoor, sky, building, grass&#10;&#10;Description automatically generated">
            <a:extLst>
              <a:ext uri="{FF2B5EF4-FFF2-40B4-BE49-F238E27FC236}">
                <a16:creationId xmlns:a16="http://schemas.microsoft.com/office/drawing/2014/main" id="{2E8A3031-9B54-2E33-96BB-CA459818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5" y="2777984"/>
            <a:ext cx="2743200" cy="2057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D5C876-5542-B8BF-5D92-9C3660994E1D}"/>
              </a:ext>
            </a:extLst>
          </p:cNvPr>
          <p:cNvSpPr txBox="1"/>
          <p:nvPr/>
        </p:nvSpPr>
        <p:spPr>
          <a:xfrm>
            <a:off x="5394324" y="2212713"/>
            <a:ext cx="1494895" cy="379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err="1">
                <a:cs typeface="Calibri"/>
              </a:rPr>
              <a:t>Rumah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petak</a:t>
            </a:r>
            <a:endParaRPr lang="en-US" b="1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BD74D4-31A6-C1C7-3E60-30A695672A4C}"/>
              </a:ext>
            </a:extLst>
          </p:cNvPr>
          <p:cNvSpPr txBox="1"/>
          <p:nvPr/>
        </p:nvSpPr>
        <p:spPr>
          <a:xfrm>
            <a:off x="5496653" y="502359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 </a:t>
            </a:r>
            <a:r>
              <a:rPr lang="en-US" err="1"/>
              <a:t>bangunan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37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27" name="Google Shape;406;p21">
            <a:extLst>
              <a:ext uri="{FF2B5EF4-FFF2-40B4-BE49-F238E27FC236}">
                <a16:creationId xmlns:a16="http://schemas.microsoft.com/office/drawing/2014/main" id="{C399046B-64C0-F28F-BD21-DD7CABC9B3E7}"/>
              </a:ext>
            </a:extLst>
          </p:cNvPr>
          <p:cNvGrpSpPr/>
          <p:nvPr/>
        </p:nvGrpSpPr>
        <p:grpSpPr>
          <a:xfrm>
            <a:off x="666764" y="2401034"/>
            <a:ext cx="10877979" cy="4066410"/>
            <a:chOff x="468996" y="1800585"/>
            <a:chExt cx="8225107" cy="3069143"/>
          </a:xfrm>
        </p:grpSpPr>
        <p:sp>
          <p:nvSpPr>
            <p:cNvPr id="39" name="Google Shape;407;p21">
              <a:extLst>
                <a:ext uri="{FF2B5EF4-FFF2-40B4-BE49-F238E27FC236}">
                  <a16:creationId xmlns:a16="http://schemas.microsoft.com/office/drawing/2014/main" id="{0241D94B-989A-6B50-EA1D-D045588FC32D}"/>
                </a:ext>
              </a:extLst>
            </p:cNvPr>
            <p:cNvSpPr/>
            <p:nvPr/>
          </p:nvSpPr>
          <p:spPr>
            <a:xfrm>
              <a:off x="559934" y="1800585"/>
              <a:ext cx="8047200" cy="2949000"/>
            </a:xfrm>
            <a:prstGeom prst="rect">
              <a:avLst/>
            </a:prstGeom>
            <a:solidFill>
              <a:srgbClr val="FCF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3" name="Google Shape;408;p21">
              <a:extLst>
                <a:ext uri="{FF2B5EF4-FFF2-40B4-BE49-F238E27FC236}">
                  <a16:creationId xmlns:a16="http://schemas.microsoft.com/office/drawing/2014/main" id="{900EFC70-F444-B93D-8457-5351E344E51B}"/>
                </a:ext>
              </a:extLst>
            </p:cNvPr>
            <p:cNvSpPr/>
            <p:nvPr/>
          </p:nvSpPr>
          <p:spPr>
            <a:xfrm>
              <a:off x="468996" y="4551796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4" name="Google Shape;409;p21">
              <a:extLst>
                <a:ext uri="{FF2B5EF4-FFF2-40B4-BE49-F238E27FC236}">
                  <a16:creationId xmlns:a16="http://schemas.microsoft.com/office/drawing/2014/main" id="{278C5D07-0924-F12B-09CC-564B6AAD124C}"/>
                </a:ext>
              </a:extLst>
            </p:cNvPr>
            <p:cNvSpPr/>
            <p:nvPr/>
          </p:nvSpPr>
          <p:spPr>
            <a:xfrm flipH="1">
              <a:off x="8303503" y="4556528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5" name="Google Shape;410;p21">
            <a:extLst>
              <a:ext uri="{FF2B5EF4-FFF2-40B4-BE49-F238E27FC236}">
                <a16:creationId xmlns:a16="http://schemas.microsoft.com/office/drawing/2014/main" id="{B22954BC-FB43-B403-00FB-2CA64E14AF57}"/>
              </a:ext>
            </a:extLst>
          </p:cNvPr>
          <p:cNvSpPr/>
          <p:nvPr/>
        </p:nvSpPr>
        <p:spPr>
          <a:xfrm>
            <a:off x="787032" y="2400677"/>
            <a:ext cx="10642348" cy="3907319"/>
          </a:xfrm>
          <a:custGeom>
            <a:avLst/>
            <a:gdLst/>
            <a:ahLst/>
            <a:cxnLst/>
            <a:rect l="l" t="t" r="r" b="b"/>
            <a:pathLst>
              <a:path w="284428" h="133904" fill="none" extrusionOk="0">
                <a:moveTo>
                  <a:pt x="1" y="128140"/>
                </a:moveTo>
                <a:lnTo>
                  <a:pt x="1" y="0"/>
                </a:lnTo>
                <a:lnTo>
                  <a:pt x="284427" y="0"/>
                </a:lnTo>
                <a:lnTo>
                  <a:pt x="284427" y="128140"/>
                </a:lnTo>
                <a:cubicBezTo>
                  <a:pt x="282228" y="130441"/>
                  <a:pt x="280944" y="131704"/>
                  <a:pt x="278664" y="133903"/>
                </a:cubicBezTo>
                <a:lnTo>
                  <a:pt x="5764" y="133903"/>
                </a:lnTo>
                <a:cubicBezTo>
                  <a:pt x="3463" y="131704"/>
                  <a:pt x="2200" y="130441"/>
                  <a:pt x="1" y="128140"/>
                </a:cubicBezTo>
                <a:close/>
              </a:path>
            </a:pathLst>
          </a:custGeom>
          <a:solidFill>
            <a:srgbClr val="665752"/>
          </a:solidFill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Google Shape;411;p21">
            <a:extLst>
              <a:ext uri="{FF2B5EF4-FFF2-40B4-BE49-F238E27FC236}">
                <a16:creationId xmlns:a16="http://schemas.microsoft.com/office/drawing/2014/main" id="{E8C443FE-B17A-9789-0388-8D0FB75BB44D}"/>
              </a:ext>
            </a:extLst>
          </p:cNvPr>
          <p:cNvSpPr/>
          <p:nvPr/>
        </p:nvSpPr>
        <p:spPr>
          <a:xfrm>
            <a:off x="787032" y="561401"/>
            <a:ext cx="10642348" cy="1839303"/>
          </a:xfrm>
          <a:custGeom>
            <a:avLst/>
            <a:gdLst/>
            <a:ahLst/>
            <a:cxnLst/>
            <a:rect l="l" t="t" r="r" b="b"/>
            <a:pathLst>
              <a:path w="284428" h="63033" fill="none" extrusionOk="0">
                <a:moveTo>
                  <a:pt x="1" y="63032"/>
                </a:moveTo>
                <a:lnTo>
                  <a:pt x="1" y="6009"/>
                </a:lnTo>
                <a:lnTo>
                  <a:pt x="6009" y="1"/>
                </a:lnTo>
                <a:lnTo>
                  <a:pt x="278399" y="1"/>
                </a:lnTo>
                <a:cubicBezTo>
                  <a:pt x="280782" y="2363"/>
                  <a:pt x="282146" y="3646"/>
                  <a:pt x="284427" y="6009"/>
                </a:cubicBezTo>
                <a:lnTo>
                  <a:pt x="284427" y="63032"/>
                </a:lnTo>
              </a:path>
            </a:pathLst>
          </a:custGeom>
          <a:noFill/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Google Shape;413;p21">
            <a:extLst>
              <a:ext uri="{FF2B5EF4-FFF2-40B4-BE49-F238E27FC236}">
                <a16:creationId xmlns:a16="http://schemas.microsoft.com/office/drawing/2014/main" id="{A96DB514-97FC-F878-BC49-E2597655ED0A}"/>
              </a:ext>
            </a:extLst>
          </p:cNvPr>
          <p:cNvSpPr/>
          <p:nvPr/>
        </p:nvSpPr>
        <p:spPr>
          <a:xfrm>
            <a:off x="813795" y="593505"/>
            <a:ext cx="116487" cy="116516"/>
          </a:xfrm>
          <a:custGeom>
            <a:avLst/>
            <a:gdLst/>
            <a:ahLst/>
            <a:cxnLst/>
            <a:rect l="l" t="t" r="r" b="b"/>
            <a:pathLst>
              <a:path w="3992" h="3993" extrusionOk="0">
                <a:moveTo>
                  <a:pt x="0" y="1"/>
                </a:moveTo>
                <a:lnTo>
                  <a:pt x="0" y="3992"/>
                </a:lnTo>
                <a:lnTo>
                  <a:pt x="3992" y="3992"/>
                </a:lnTo>
                <a:lnTo>
                  <a:pt x="399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8650" cap="flat" cmpd="sng">
            <a:solidFill>
              <a:schemeClr val="bg1">
                <a:lumMod val="85000"/>
              </a:schemeClr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" name="Google Shape;414;p21">
            <a:extLst>
              <a:ext uri="{FF2B5EF4-FFF2-40B4-BE49-F238E27FC236}">
                <a16:creationId xmlns:a16="http://schemas.microsoft.com/office/drawing/2014/main" id="{136F7131-BF2F-4D78-B987-2BB11EB187DA}"/>
              </a:ext>
            </a:extLst>
          </p:cNvPr>
          <p:cNvSpPr/>
          <p:nvPr/>
        </p:nvSpPr>
        <p:spPr>
          <a:xfrm>
            <a:off x="873205" y="801500"/>
            <a:ext cx="29" cy="1329412"/>
          </a:xfrm>
          <a:custGeom>
            <a:avLst/>
            <a:gdLst/>
            <a:ahLst/>
            <a:cxnLst/>
            <a:rect l="l" t="t" r="r" b="b"/>
            <a:pathLst>
              <a:path w="1" h="45559" fill="none" extrusionOk="0">
                <a:moveTo>
                  <a:pt x="1" y="1"/>
                </a:moveTo>
                <a:lnTo>
                  <a:pt x="1" y="45558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Google Shape;415;p21">
            <a:extLst>
              <a:ext uri="{FF2B5EF4-FFF2-40B4-BE49-F238E27FC236}">
                <a16:creationId xmlns:a16="http://schemas.microsoft.com/office/drawing/2014/main" id="{64186B9A-6EF9-6ADB-6FD8-903FA99F8E92}"/>
              </a:ext>
            </a:extLst>
          </p:cNvPr>
          <p:cNvSpPr/>
          <p:nvPr/>
        </p:nvSpPr>
        <p:spPr>
          <a:xfrm>
            <a:off x="1031887" y="650552"/>
            <a:ext cx="1327019" cy="29"/>
          </a:xfrm>
          <a:custGeom>
            <a:avLst/>
            <a:gdLst/>
            <a:ahLst/>
            <a:cxnLst/>
            <a:rect l="l" t="t" r="r" b="b"/>
            <a:pathLst>
              <a:path w="45477" h="1" fill="none" extrusionOk="0">
                <a:moveTo>
                  <a:pt x="0" y="1"/>
                </a:moveTo>
                <a:lnTo>
                  <a:pt x="45477" y="1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Google Shape;1610;p66">
            <a:extLst>
              <a:ext uri="{FF2B5EF4-FFF2-40B4-BE49-F238E27FC236}">
                <a16:creationId xmlns:a16="http://schemas.microsoft.com/office/drawing/2014/main" id="{19B30D7F-082A-86EB-C140-375E53473FA4}"/>
              </a:ext>
            </a:extLst>
          </p:cNvPr>
          <p:cNvSpPr txBox="1">
            <a:spLocks/>
          </p:cNvSpPr>
          <p:nvPr/>
        </p:nvSpPr>
        <p:spPr>
          <a:xfrm>
            <a:off x="930282" y="3022600"/>
            <a:ext cx="10343540" cy="21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"/>
              <a:buNone/>
              <a:defRPr sz="2133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800"/>
              <a:buFont typeface="Raleway"/>
              <a:buNone/>
              <a:tabLst/>
              <a:defRPr/>
            </a:pPr>
            <a:r>
              <a:rPr kumimoji="0" lang="id-ID" sz="7000" b="1" i="0" u="none" strike="noStrike" kern="0" cap="none" spc="0" normalizeH="0" baseline="0" noProof="0">
                <a:ln>
                  <a:noFill/>
                </a:ln>
                <a:solidFill>
                  <a:srgbClr val="017A8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Raleway"/>
              </a:rPr>
              <a:t>MEKANISME VERIFIKASI KELUARGA</a:t>
            </a:r>
            <a:endParaRPr kumimoji="0" lang="en-US" sz="7000" b="1" i="0" u="none" strike="noStrike" kern="0" cap="none" spc="0" normalizeH="0" baseline="0" noProof="0">
              <a:ln>
                <a:noFill/>
              </a:ln>
              <a:solidFill>
                <a:srgbClr val="017A87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Raleway"/>
            </a:endParaRPr>
          </a:p>
        </p:txBody>
      </p:sp>
      <p:sp>
        <p:nvSpPr>
          <p:cNvPr id="51" name="Google Shape;1603;p66">
            <a:extLst>
              <a:ext uri="{FF2B5EF4-FFF2-40B4-BE49-F238E27FC236}">
                <a16:creationId xmlns:a16="http://schemas.microsoft.com/office/drawing/2014/main" id="{8DD6A721-3C27-AE79-48CC-C646112222C8}"/>
              </a:ext>
            </a:extLst>
          </p:cNvPr>
          <p:cNvSpPr/>
          <p:nvPr/>
        </p:nvSpPr>
        <p:spPr>
          <a:xfrm>
            <a:off x="8517551" y="5640985"/>
            <a:ext cx="2160000" cy="29"/>
          </a:xfrm>
          <a:custGeom>
            <a:avLst/>
            <a:gdLst/>
            <a:ahLst/>
            <a:cxnLst/>
            <a:rect l="l" t="t" r="r" b="b"/>
            <a:pathLst>
              <a:path w="49224" h="1" fill="none" extrusionOk="0">
                <a:moveTo>
                  <a:pt x="0" y="1"/>
                </a:moveTo>
                <a:lnTo>
                  <a:pt x="49224" y="1"/>
                </a:lnTo>
              </a:path>
            </a:pathLst>
          </a:custGeom>
          <a:noFill/>
          <a:ln w="19050" cap="rnd" cmpd="sng">
            <a:solidFill>
              <a:srgbClr val="6657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02BE7B-BBDF-1EBF-B1F1-AA36100705B7}"/>
              </a:ext>
            </a:extLst>
          </p:cNvPr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0E805-C4FA-B7BA-FA99-FEADB8395545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938EF3-5759-0CB6-AD8A-502BB47E4319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4B932D-887C-8D01-D0B0-A38D473430D0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6FF50E-3634-6DBF-204C-0616A14F7092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94E126-A322-EB57-E561-BF4BFDFC4945}"/>
                </a:ext>
              </a:extLst>
            </p:cNvPr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B12CDD-4D1A-8978-4A3E-E211B5D1D84F}"/>
              </a:ext>
            </a:extLst>
          </p:cNvPr>
          <p:cNvSpPr txBox="1"/>
          <p:nvPr/>
        </p:nvSpPr>
        <p:spPr>
          <a:xfrm>
            <a:off x="4889006" y="902071"/>
            <a:ext cx="2438400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7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92507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2CED0-FC83-72C6-8E46-4983B7469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44" y="1166563"/>
            <a:ext cx="3785406" cy="52490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C59487-2027-B25C-004E-ED84B1EFEF54}"/>
              </a:ext>
            </a:extLst>
          </p:cNvPr>
          <p:cNvSpPr/>
          <p:nvPr/>
        </p:nvSpPr>
        <p:spPr>
          <a:xfrm>
            <a:off x="0" y="66675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F64FEC9-F04D-4078-3FDA-429A46DE4D44}"/>
              </a:ext>
            </a:extLst>
          </p:cNvPr>
          <p:cNvSpPr/>
          <p:nvPr/>
        </p:nvSpPr>
        <p:spPr>
          <a:xfrm>
            <a:off x="6626677" y="1119447"/>
            <a:ext cx="5246287" cy="5326312"/>
          </a:xfrm>
          <a:prstGeom prst="roundRect">
            <a:avLst>
              <a:gd name="adj" fmla="val 3180"/>
            </a:avLst>
          </a:prstGeom>
          <a:noFill/>
          <a:ln w="19050">
            <a:solidFill>
              <a:srgbClr val="EAA8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lihat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buku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pedoman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teknis</a:t>
            </a:r>
            <a:r>
              <a:rPr lang="en-US" i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 </a:t>
            </a:r>
            <a:r>
              <a:rPr lang="en-US" i="1" err="1">
                <a:ln>
                  <a:solidFill>
                    <a:srgbClr val="EAA824"/>
                  </a:solidFill>
                </a:ln>
                <a:solidFill>
                  <a:srgbClr val="EAA824"/>
                </a:solidFill>
              </a:rPr>
              <a:t>halaman</a:t>
            </a:r>
            <a:endParaRPr lang="en-US" i="1">
              <a:ln>
                <a:solidFill>
                  <a:srgbClr val="EAA824"/>
                </a:solidFill>
              </a:ln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7142791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50905" y="132381"/>
            <a:ext cx="50572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>
                <a:solidFill>
                  <a:schemeClr val="bg1"/>
                </a:solidFill>
                <a:latin typeface="Franklin Gothic Medium Cond"/>
              </a:rPr>
              <a:t>VERIFIKASI KELUARGA</a:t>
            </a:r>
            <a:endParaRPr lang="en-US" sz="3200" spc="60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4" y="1144077"/>
            <a:ext cx="6108866" cy="5271581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4" y="1147726"/>
            <a:ext cx="6108866" cy="593109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346186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7D4BD26-CA3A-E0B6-9598-3FC37806D330}"/>
              </a:ext>
            </a:extLst>
          </p:cNvPr>
          <p:cNvSpPr txBox="1"/>
          <p:nvPr/>
        </p:nvSpPr>
        <p:spPr>
          <a:xfrm>
            <a:off x="517811" y="2326707"/>
            <a:ext cx="5501167" cy="30469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err="1"/>
              <a:t>Secara</a:t>
            </a:r>
            <a:r>
              <a:rPr lang="en-US" sz="2400"/>
              <a:t> garis </a:t>
            </a:r>
            <a:r>
              <a:rPr lang="en-US" sz="2400" err="1"/>
              <a:t>besar</a:t>
            </a:r>
            <a:r>
              <a:rPr lang="en-US" sz="2400"/>
              <a:t> </a:t>
            </a:r>
            <a:r>
              <a:rPr lang="en-US" sz="2400" err="1"/>
              <a:t>kegiatan</a:t>
            </a:r>
            <a:r>
              <a:rPr lang="en-US" sz="2400"/>
              <a:t> </a:t>
            </a:r>
            <a:r>
              <a:rPr lang="en-US" sz="2400" err="1"/>
              <a:t>lapangan</a:t>
            </a:r>
            <a:r>
              <a:rPr lang="en-US" sz="2400"/>
              <a:t> </a:t>
            </a:r>
            <a:r>
              <a:rPr lang="en-US" sz="2400" err="1"/>
              <a:t>dibagi</a:t>
            </a:r>
            <a:r>
              <a:rPr lang="en-US" sz="2400"/>
              <a:t> </a:t>
            </a:r>
            <a:r>
              <a:rPr lang="en-US" sz="2400" err="1"/>
              <a:t>menjadi</a:t>
            </a:r>
            <a:r>
              <a:rPr lang="en-US" sz="2400"/>
              <a:t> 3 </a:t>
            </a:r>
            <a:r>
              <a:rPr lang="en-US" sz="2400" err="1"/>
              <a:t>tahap</a:t>
            </a:r>
            <a:r>
              <a:rPr lang="en-US" sz="2400"/>
              <a:t>:</a:t>
            </a:r>
          </a:p>
          <a:p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Persiapan</a:t>
            </a:r>
            <a:r>
              <a:rPr lang="en-US" sz="2400"/>
              <a:t> </a:t>
            </a:r>
            <a:r>
              <a:rPr lang="en-US" sz="2400" err="1"/>
              <a:t>lapangan</a:t>
            </a: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Verifikasi</a:t>
            </a:r>
            <a:r>
              <a:rPr lang="en-US" sz="2400"/>
              <a:t> </a:t>
            </a:r>
            <a:r>
              <a:rPr lang="en-US" sz="2400" err="1"/>
              <a:t>keluarga</a:t>
            </a: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err="1"/>
              <a:t>Pendataan</a:t>
            </a:r>
            <a:r>
              <a:rPr lang="en-US" sz="2400"/>
              <a:t> </a:t>
            </a:r>
            <a:r>
              <a:rPr lang="en-US" sz="2400" err="1"/>
              <a:t>keluarga</a:t>
            </a:r>
            <a:endParaRPr lang="en-US" sz="2400">
              <a:cs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2285051-1590-27F4-4C6D-35676DBF2A56}"/>
              </a:ext>
            </a:extLst>
          </p:cNvPr>
          <p:cNvSpPr/>
          <p:nvPr/>
        </p:nvSpPr>
        <p:spPr>
          <a:xfrm>
            <a:off x="6844415" y="1765286"/>
            <a:ext cx="286800" cy="28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7D4BDC-9497-1E3A-9DF3-A3A139D98DF2}"/>
              </a:ext>
            </a:extLst>
          </p:cNvPr>
          <p:cNvSpPr/>
          <p:nvPr/>
        </p:nvSpPr>
        <p:spPr>
          <a:xfrm>
            <a:off x="7335056" y="1765286"/>
            <a:ext cx="286800" cy="28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736165-12CA-270E-1C8E-60AAF2D85284}"/>
              </a:ext>
            </a:extLst>
          </p:cNvPr>
          <p:cNvSpPr/>
          <p:nvPr/>
        </p:nvSpPr>
        <p:spPr>
          <a:xfrm>
            <a:off x="7825697" y="1765286"/>
            <a:ext cx="286800" cy="28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C483B4-2089-B733-1E7C-C4C865B48CCE}"/>
              </a:ext>
            </a:extLst>
          </p:cNvPr>
          <p:cNvSpPr/>
          <p:nvPr/>
        </p:nvSpPr>
        <p:spPr>
          <a:xfrm>
            <a:off x="7336659" y="3002212"/>
            <a:ext cx="1734095" cy="944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E9FD10-6847-4891-2C89-C1ACB4A9B018}"/>
              </a:ext>
            </a:extLst>
          </p:cNvPr>
          <p:cNvSpPr/>
          <p:nvPr/>
        </p:nvSpPr>
        <p:spPr>
          <a:xfrm>
            <a:off x="424296" y="4080164"/>
            <a:ext cx="3255048" cy="671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51F618-1FC5-FDE4-3612-42774918A152}"/>
              </a:ext>
            </a:extLst>
          </p:cNvPr>
          <p:cNvSpPr txBox="1"/>
          <p:nvPr/>
        </p:nvSpPr>
        <p:spPr>
          <a:xfrm>
            <a:off x="5261864" y="3657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[1]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B67CB3-27E0-AE15-8A65-88C48B8C1A92}"/>
              </a:ext>
            </a:extLst>
          </p:cNvPr>
          <p:cNvSpPr txBox="1"/>
          <p:nvPr/>
        </p:nvSpPr>
        <p:spPr>
          <a:xfrm>
            <a:off x="4653732" y="3946271"/>
            <a:ext cx="22615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Calibri"/>
            </a:endParaRPr>
          </a:p>
          <a:p>
            <a:pPr algn="ctr"/>
            <a:r>
              <a:rPr lang="en-US" err="1">
                <a:cs typeface="Calibri"/>
              </a:rPr>
              <a:t>Berdasar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Ketua</a:t>
            </a:r>
            <a:r>
              <a:rPr lang="en-US">
                <a:cs typeface="Calibri"/>
              </a:rPr>
              <a:t> SLS</a:t>
            </a:r>
            <a:endParaRPr lang="en-US"/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B392C0-EDE2-4B54-BB07-6AEC02F2937F}"/>
              </a:ext>
            </a:extLst>
          </p:cNvPr>
          <p:cNvSpPr txBox="1"/>
          <p:nvPr/>
        </p:nvSpPr>
        <p:spPr>
          <a:xfrm>
            <a:off x="4653731" y="5398384"/>
            <a:ext cx="2261542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cs typeface="Calibri"/>
              </a:rPr>
              <a:t>Door to door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bersamaan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dengan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Pendataan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keluarga</a:t>
            </a:r>
            <a:endParaRPr lang="en-US"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BD1F39E-188B-6B55-8293-1203C23F21F7}"/>
              </a:ext>
            </a:extLst>
          </p:cNvPr>
          <p:cNvCxnSpPr/>
          <p:nvPr/>
        </p:nvCxnSpPr>
        <p:spPr>
          <a:xfrm flipV="1">
            <a:off x="3681683" y="4388134"/>
            <a:ext cx="964459" cy="5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E0C600-5CE9-5769-FEC4-F5F560570DB0}"/>
              </a:ext>
            </a:extLst>
          </p:cNvPr>
          <p:cNvCxnSpPr/>
          <p:nvPr/>
        </p:nvCxnSpPr>
        <p:spPr>
          <a:xfrm>
            <a:off x="5838324" y="4867439"/>
            <a:ext cx="2222" cy="5054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FEFA7A4-02C9-1D0F-8818-C2240A08B84B}"/>
              </a:ext>
            </a:extLst>
          </p:cNvPr>
          <p:cNvSpPr/>
          <p:nvPr/>
        </p:nvSpPr>
        <p:spPr>
          <a:xfrm>
            <a:off x="426775" y="3345947"/>
            <a:ext cx="3250834" cy="6742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910C78-68B0-FF00-B39A-D16075EB0509}"/>
              </a:ext>
            </a:extLst>
          </p:cNvPr>
          <p:cNvSpPr/>
          <p:nvPr/>
        </p:nvSpPr>
        <p:spPr>
          <a:xfrm>
            <a:off x="7164909" y="1162688"/>
            <a:ext cx="4004272" cy="17873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72422-E35F-9D81-D210-1BEB3E6CBA7C}"/>
              </a:ext>
            </a:extLst>
          </p:cNvPr>
          <p:cNvSpPr txBox="1"/>
          <p:nvPr/>
        </p:nvSpPr>
        <p:spPr>
          <a:xfrm>
            <a:off x="4657724" y="3981449"/>
            <a:ext cx="261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9D5A35-4F9B-F995-A81C-B247CFA73A98}"/>
              </a:ext>
            </a:extLst>
          </p:cNvPr>
          <p:cNvSpPr txBox="1"/>
          <p:nvPr/>
        </p:nvSpPr>
        <p:spPr>
          <a:xfrm>
            <a:off x="4657724" y="5372099"/>
            <a:ext cx="261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2</a:t>
            </a:r>
            <a:endParaRPr lang="en-US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2881E97-6DA0-1FE5-3E38-7AD713CC8243}"/>
              </a:ext>
            </a:extLst>
          </p:cNvPr>
          <p:cNvCxnSpPr/>
          <p:nvPr/>
        </p:nvCxnSpPr>
        <p:spPr>
          <a:xfrm>
            <a:off x="5638800" y="2971800"/>
            <a:ext cx="914400" cy="914400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65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70BE887-B936-4158-4BFC-ECDB0724526B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66EDF-950A-7118-00D0-60948479F42D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42221-AD99-69FB-D187-410B0E2E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78872-FDF0-D80F-7421-686F1C4A894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E93EF-2629-A1EB-DEF5-22F91A91DF37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EAA82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FAA6-DFAF-D105-FE59-EDC87C541F77}"/>
              </a:ext>
            </a:extLst>
          </p:cNvPr>
          <p:cNvSpPr txBox="1"/>
          <p:nvPr/>
        </p:nvSpPr>
        <p:spPr>
          <a:xfrm>
            <a:off x="131175" y="130088"/>
            <a:ext cx="505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VERIFIKASI KELUARGA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C32CB-2C36-7749-B0F8-5539BBE3BC61}"/>
              </a:ext>
            </a:extLst>
          </p:cNvPr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lihat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Suplemen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halaman</a:t>
            </a:r>
            <a:r>
              <a:rPr lang="en-US" i="1">
                <a:solidFill>
                  <a:schemeClr val="bg1"/>
                </a:solidFill>
              </a:rPr>
              <a:t> ….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9F379-565C-C12C-184E-46C8521AC588}"/>
              </a:ext>
            </a:extLst>
          </p:cNvPr>
          <p:cNvSpPr/>
          <p:nvPr/>
        </p:nvSpPr>
        <p:spPr>
          <a:xfrm>
            <a:off x="543305" y="2289400"/>
            <a:ext cx="2371413" cy="3705225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93749-50F7-EAAA-3A37-A06AA351A51E}"/>
              </a:ext>
            </a:extLst>
          </p:cNvPr>
          <p:cNvSpPr/>
          <p:nvPr/>
        </p:nvSpPr>
        <p:spPr>
          <a:xfrm>
            <a:off x="406489" y="2114545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8013CA-AE1A-D6FA-D38B-B8A8BE5D0BF8}"/>
              </a:ext>
            </a:extLst>
          </p:cNvPr>
          <p:cNvSpPr txBox="1"/>
          <p:nvPr/>
        </p:nvSpPr>
        <p:spPr>
          <a:xfrm>
            <a:off x="388453" y="18706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n w="19050">
                  <a:solidFill>
                    <a:schemeClr val="bg1"/>
                  </a:solidFill>
                </a:ln>
                <a:solidFill>
                  <a:srgbClr val="142850"/>
                </a:solidFill>
                <a:latin typeface="Franklin Gothic Medium Cond" panose="020B0606030402020204" pitchFamily="34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A263A-C939-CACB-1945-561C7EDE9882}"/>
              </a:ext>
            </a:extLst>
          </p:cNvPr>
          <p:cNvSpPr txBox="1"/>
          <p:nvPr/>
        </p:nvSpPr>
        <p:spPr>
          <a:xfrm>
            <a:off x="535965" y="2558890"/>
            <a:ext cx="23378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i="1">
                <a:solidFill>
                  <a:srgbClr val="142850"/>
                </a:solidFill>
              </a:rPr>
              <a:t>PPL </a:t>
            </a:r>
            <a:r>
              <a:rPr lang="en-US" sz="2000" b="1" i="1" err="1">
                <a:solidFill>
                  <a:srgbClr val="142850"/>
                </a:solidFill>
              </a:rPr>
              <a:t>berkoordinasi</a:t>
            </a:r>
            <a:r>
              <a:rPr lang="en-US" sz="2000" b="1" i="1">
                <a:solidFill>
                  <a:srgbClr val="142850"/>
                </a:solidFill>
              </a:rPr>
              <a:t> </a:t>
            </a:r>
            <a:r>
              <a:rPr lang="en-US" sz="2000" b="1" i="1" err="1">
                <a:solidFill>
                  <a:srgbClr val="142850"/>
                </a:solidFill>
              </a:rPr>
              <a:t>dengan</a:t>
            </a:r>
            <a:r>
              <a:rPr lang="en-US" sz="2000" b="1" i="1">
                <a:solidFill>
                  <a:srgbClr val="142850"/>
                </a:solidFill>
              </a:rPr>
              <a:t> </a:t>
            </a:r>
            <a:r>
              <a:rPr lang="en-US" sz="2000" b="1" i="1" err="1">
                <a:solidFill>
                  <a:srgbClr val="142850"/>
                </a:solidFill>
              </a:rPr>
              <a:t>Ketua</a:t>
            </a:r>
            <a:r>
              <a:rPr lang="en-US" sz="2000" b="1" i="1">
                <a:solidFill>
                  <a:srgbClr val="142850"/>
                </a:solidFill>
              </a:rPr>
              <a:t>/</a:t>
            </a:r>
            <a:r>
              <a:rPr lang="en-US" sz="2000" b="1" i="1" err="1">
                <a:solidFill>
                  <a:srgbClr val="142850"/>
                </a:solidFill>
              </a:rPr>
              <a:t>Pengurus</a:t>
            </a:r>
            <a:r>
              <a:rPr lang="en-US" sz="2000" b="1" i="1">
                <a:solidFill>
                  <a:srgbClr val="142850"/>
                </a:solidFill>
              </a:rPr>
              <a:t> SLS </a:t>
            </a:r>
            <a:r>
              <a:rPr lang="en-US" sz="2000" i="1" err="1">
                <a:solidFill>
                  <a:srgbClr val="142850"/>
                </a:solidFill>
              </a:rPr>
              <a:t>membawa</a:t>
            </a:r>
            <a:r>
              <a:rPr lang="en-US" sz="2000" i="1">
                <a:solidFill>
                  <a:srgbClr val="142850"/>
                </a:solidFill>
              </a:rPr>
              <a:t> </a:t>
            </a:r>
            <a:r>
              <a:rPr lang="en-US" sz="2000" i="1" err="1">
                <a:solidFill>
                  <a:srgbClr val="142850"/>
                </a:solidFill>
              </a:rPr>
              <a:t>dokumen</a:t>
            </a:r>
            <a:r>
              <a:rPr lang="en-US" sz="2000" i="1">
                <a:solidFill>
                  <a:srgbClr val="142850"/>
                </a:solidFill>
              </a:rPr>
              <a:t> </a:t>
            </a:r>
            <a:r>
              <a:rPr lang="en-US" sz="2000" i="1" err="1">
                <a:solidFill>
                  <a:srgbClr val="142850"/>
                </a:solidFill>
              </a:rPr>
              <a:t>pendataan</a:t>
            </a:r>
            <a:r>
              <a:rPr lang="en-US" sz="2000" i="1">
                <a:solidFill>
                  <a:srgbClr val="142850"/>
                </a:solidFill>
              </a:rPr>
              <a:t>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F7D4E7-5578-C858-6B17-71E7F8CDC10F}"/>
              </a:ext>
            </a:extLst>
          </p:cNvPr>
          <p:cNvSpPr/>
          <p:nvPr/>
        </p:nvSpPr>
        <p:spPr>
          <a:xfrm>
            <a:off x="3250735" y="2289400"/>
            <a:ext cx="2595609" cy="3705225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7BF9BB-0E72-2FA1-C8B8-D1DC8AA1DD1E}"/>
              </a:ext>
            </a:extLst>
          </p:cNvPr>
          <p:cNvSpPr/>
          <p:nvPr/>
        </p:nvSpPr>
        <p:spPr>
          <a:xfrm>
            <a:off x="3110654" y="2076242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998B26-08B3-9114-65BC-860F809DD343}"/>
              </a:ext>
            </a:extLst>
          </p:cNvPr>
          <p:cNvSpPr txBox="1"/>
          <p:nvPr/>
        </p:nvSpPr>
        <p:spPr>
          <a:xfrm>
            <a:off x="3092618" y="1832361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n w="19050">
                  <a:solidFill>
                    <a:schemeClr val="bg1"/>
                  </a:solidFill>
                </a:ln>
                <a:solidFill>
                  <a:srgbClr val="142850"/>
                </a:solidFill>
                <a:latin typeface="Franklin Gothic Medium Cond" panose="020B0606030402020204" pitchFamily="34" charset="0"/>
              </a:rPr>
              <a:t>2</a:t>
            </a:r>
          </a:p>
        </p:txBody>
      </p: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6F49B149-7B06-8B0A-2854-297EC5AA1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684" y="4433152"/>
            <a:ext cx="2285652" cy="22856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5BC15A-76AF-004A-C824-1DF2D734E5DD}"/>
              </a:ext>
            </a:extLst>
          </p:cNvPr>
          <p:cNvSpPr txBox="1"/>
          <p:nvPr/>
        </p:nvSpPr>
        <p:spPr>
          <a:xfrm>
            <a:off x="3298940" y="2552581"/>
            <a:ext cx="25010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/>
              <a:t>PPL </a:t>
            </a:r>
            <a:r>
              <a:rPr lang="en-US" sz="2000" i="1" err="1"/>
              <a:t>meminta</a:t>
            </a:r>
            <a:r>
              <a:rPr lang="en-US" sz="2000" i="1"/>
              <a:t> </a:t>
            </a:r>
            <a:r>
              <a:rPr lang="en-US" sz="2000" b="1" i="1" err="1"/>
              <a:t>Ketua</a:t>
            </a:r>
            <a:r>
              <a:rPr lang="en-US" sz="2000" b="1" i="1"/>
              <a:t>/</a:t>
            </a:r>
            <a:r>
              <a:rPr lang="en-US" sz="2000" b="1" i="1" err="1"/>
              <a:t>Pengurus</a:t>
            </a:r>
            <a:r>
              <a:rPr lang="en-US" sz="2000" b="1" i="1"/>
              <a:t> SLS </a:t>
            </a:r>
            <a:r>
              <a:rPr lang="en-US" sz="2000" b="1" i="1" err="1"/>
              <a:t>untuk</a:t>
            </a:r>
            <a:r>
              <a:rPr lang="en-US" sz="2000" b="1" i="1"/>
              <a:t> </a:t>
            </a:r>
            <a:r>
              <a:rPr lang="en-US" sz="2000" b="1" i="1" err="1"/>
              <a:t>memberikan</a:t>
            </a:r>
            <a:r>
              <a:rPr lang="en-US" sz="2000" b="1" i="1"/>
              <a:t> </a:t>
            </a:r>
            <a:r>
              <a:rPr lang="en-US" sz="2000" b="1" i="1" err="1"/>
              <a:t>legalisir</a:t>
            </a:r>
            <a:r>
              <a:rPr lang="en-US" sz="2000" i="1"/>
              <a:t> pada </a:t>
            </a:r>
            <a:r>
              <a:rPr lang="en-US" sz="2000" i="1" err="1"/>
              <a:t>surat</a:t>
            </a:r>
            <a:r>
              <a:rPr lang="en-US" sz="2000" i="1"/>
              <a:t> </a:t>
            </a:r>
            <a:r>
              <a:rPr lang="en-US" sz="2000" i="1" err="1"/>
              <a:t>tugas</a:t>
            </a:r>
            <a:r>
              <a:rPr lang="en-US" sz="2000" i="1"/>
              <a:t> PPL.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D4C003F-000C-D3D3-4ABE-01DB77ADF3A3}"/>
              </a:ext>
            </a:extLst>
          </p:cNvPr>
          <p:cNvSpPr/>
          <p:nvPr/>
        </p:nvSpPr>
        <p:spPr>
          <a:xfrm>
            <a:off x="6159527" y="2289400"/>
            <a:ext cx="2595609" cy="3705225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495268-1FB7-11E2-D508-6BE509DC33CC}"/>
              </a:ext>
            </a:extLst>
          </p:cNvPr>
          <p:cNvSpPr/>
          <p:nvPr/>
        </p:nvSpPr>
        <p:spPr>
          <a:xfrm>
            <a:off x="9067327" y="2289400"/>
            <a:ext cx="2595609" cy="3705225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few men standing in fron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8E7A1F6-15D1-D26B-BFD7-2A2A20996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27" y="4813686"/>
            <a:ext cx="1637978" cy="163797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E2B16-D6D7-44B0-EADC-E87880B1F5E2}"/>
              </a:ext>
            </a:extLst>
          </p:cNvPr>
          <p:cNvGrpSpPr/>
          <p:nvPr/>
        </p:nvGrpSpPr>
        <p:grpSpPr>
          <a:xfrm>
            <a:off x="2549161" y="5384843"/>
            <a:ext cx="909013" cy="359218"/>
            <a:chOff x="2013997" y="4653023"/>
            <a:chExt cx="1078860" cy="426337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00D2AA1F-7D24-93CF-80F9-38A7A014C348}"/>
                </a:ext>
              </a:extLst>
            </p:cNvPr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32604755-1EE3-801A-F7E0-670121FF7487}"/>
                </a:ext>
              </a:extLst>
            </p:cNvPr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B8FF88F5-B3AF-3301-F31D-27DAAF8FC476}"/>
                </a:ext>
              </a:extLst>
            </p:cNvPr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00C808F-115A-1446-4AAB-DA38208A48B6}"/>
              </a:ext>
            </a:extLst>
          </p:cNvPr>
          <p:cNvSpPr/>
          <p:nvPr/>
        </p:nvSpPr>
        <p:spPr>
          <a:xfrm>
            <a:off x="6002831" y="2076242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218B77-296C-17B0-6E4E-6DAE2657B8C1}"/>
              </a:ext>
            </a:extLst>
          </p:cNvPr>
          <p:cNvSpPr txBox="1"/>
          <p:nvPr/>
        </p:nvSpPr>
        <p:spPr>
          <a:xfrm>
            <a:off x="5984795" y="1832361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n w="19050">
                  <a:solidFill>
                    <a:schemeClr val="bg1"/>
                  </a:solidFill>
                </a:ln>
                <a:solidFill>
                  <a:srgbClr val="142850"/>
                </a:solidFill>
                <a:latin typeface="Franklin Gothic Medium Cond" panose="020B0606030402020204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E1BBF-C5C1-710C-193B-4F6FB73807C4}"/>
              </a:ext>
            </a:extLst>
          </p:cNvPr>
          <p:cNvSpPr txBox="1"/>
          <p:nvPr/>
        </p:nvSpPr>
        <p:spPr>
          <a:xfrm>
            <a:off x="6305342" y="2547782"/>
            <a:ext cx="2355223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i="1"/>
              <a:t>PPL </a:t>
            </a:r>
            <a:r>
              <a:rPr lang="en-US" sz="2000" b="1" i="1" err="1"/>
              <a:t>menelusuri</a:t>
            </a:r>
            <a:r>
              <a:rPr lang="en-US" sz="2000" b="1" i="1"/>
              <a:t> wilayah </a:t>
            </a:r>
            <a:r>
              <a:rPr lang="en-US" sz="2000" b="1" i="1" err="1"/>
              <a:t>tugas</a:t>
            </a:r>
            <a:r>
              <a:rPr lang="en-US" sz="2000" b="1" i="1"/>
              <a:t> </a:t>
            </a:r>
            <a:r>
              <a:rPr lang="en-US" sz="2000" i="1" err="1"/>
              <a:t>bersama</a:t>
            </a:r>
            <a:r>
              <a:rPr lang="en-US" sz="2000" i="1"/>
              <a:t> </a:t>
            </a:r>
            <a:r>
              <a:rPr lang="en-US" sz="2000" i="1" err="1"/>
              <a:t>ketua</a:t>
            </a:r>
            <a:r>
              <a:rPr lang="en-US" sz="2000" i="1"/>
              <a:t>/</a:t>
            </a:r>
            <a:r>
              <a:rPr lang="en-US" sz="2000" i="1" err="1"/>
              <a:t>pengurus</a:t>
            </a:r>
            <a:r>
              <a:rPr lang="en-US" sz="2000" i="1"/>
              <a:t> SLS.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i="1" err="1"/>
              <a:t>Melaporkan</a:t>
            </a:r>
            <a:r>
              <a:rPr lang="en-US" sz="2000" i="1"/>
              <a:t> </a:t>
            </a:r>
            <a:r>
              <a:rPr lang="en-US" sz="2000" b="1" i="1" err="1"/>
              <a:t>perubahan</a:t>
            </a:r>
            <a:r>
              <a:rPr lang="en-US" sz="2000" b="1" i="1"/>
              <a:t> SLS </a:t>
            </a:r>
            <a:r>
              <a:rPr lang="en-US" sz="2000" err="1"/>
              <a:t>kepada</a:t>
            </a:r>
            <a:r>
              <a:rPr lang="en-US" sz="2000"/>
              <a:t> </a:t>
            </a:r>
            <a:r>
              <a:rPr lang="en-US" sz="2000" err="1"/>
              <a:t>Koseka</a:t>
            </a:r>
            <a:r>
              <a:rPr lang="en-US" sz="2000"/>
              <a:t> </a:t>
            </a:r>
            <a:r>
              <a:rPr lang="en-US" sz="2000" err="1"/>
              <a:t>melalui</a:t>
            </a:r>
            <a:r>
              <a:rPr lang="en-US" sz="2000"/>
              <a:t> PML</a:t>
            </a:r>
            <a:r>
              <a:rPr lang="en-US" sz="2000" i="1"/>
              <a:t>.</a:t>
            </a:r>
            <a:endParaRPr lang="en-US" sz="2000" i="1">
              <a:cs typeface="Calibri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D5170F-2476-98F0-FA42-0D406C0199F0}"/>
              </a:ext>
            </a:extLst>
          </p:cNvPr>
          <p:cNvGrpSpPr/>
          <p:nvPr/>
        </p:nvGrpSpPr>
        <p:grpSpPr>
          <a:xfrm>
            <a:off x="5530287" y="5384843"/>
            <a:ext cx="909013" cy="359218"/>
            <a:chOff x="2013997" y="4653023"/>
            <a:chExt cx="1078860" cy="426337"/>
          </a:xfrm>
        </p:grpSpPr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BE341100-74A1-B00B-332B-ECAF09E9CB33}"/>
                </a:ext>
              </a:extLst>
            </p:cNvPr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E34BE9D7-7E28-569C-86E2-540F9CCF20FC}"/>
                </a:ext>
              </a:extLst>
            </p:cNvPr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97EE0309-658B-0CCD-187D-3EC7C0363B1A}"/>
                </a:ext>
              </a:extLst>
            </p:cNvPr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C54506-C15F-5C42-6667-4D54A1C64D8D}"/>
              </a:ext>
            </a:extLst>
          </p:cNvPr>
          <p:cNvGrpSpPr/>
          <p:nvPr/>
        </p:nvGrpSpPr>
        <p:grpSpPr>
          <a:xfrm>
            <a:off x="8444269" y="5384843"/>
            <a:ext cx="909013" cy="359218"/>
            <a:chOff x="2013997" y="4653023"/>
            <a:chExt cx="1078860" cy="426337"/>
          </a:xfrm>
        </p:grpSpPr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25014B90-1C7B-E144-1436-19419A42A27B}"/>
                </a:ext>
              </a:extLst>
            </p:cNvPr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0BE120F7-958E-78AB-3372-279CA813D586}"/>
                </a:ext>
              </a:extLst>
            </p:cNvPr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2392BE29-63AC-5F4C-EAAE-7D77568FBFD7}"/>
                </a:ext>
              </a:extLst>
            </p:cNvPr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62E8974-4588-17A8-D3D3-CB2928E934EC}"/>
              </a:ext>
            </a:extLst>
          </p:cNvPr>
          <p:cNvSpPr/>
          <p:nvPr/>
        </p:nvSpPr>
        <p:spPr>
          <a:xfrm>
            <a:off x="8861582" y="2076242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884C80-6644-97DD-9E95-D132D986E179}"/>
              </a:ext>
            </a:extLst>
          </p:cNvPr>
          <p:cNvSpPr txBox="1"/>
          <p:nvPr/>
        </p:nvSpPr>
        <p:spPr>
          <a:xfrm>
            <a:off x="8843546" y="1832361"/>
            <a:ext cx="447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n w="19050">
                  <a:solidFill>
                    <a:schemeClr val="bg1"/>
                  </a:solidFill>
                </a:ln>
                <a:solidFill>
                  <a:srgbClr val="142850"/>
                </a:solidFill>
                <a:latin typeface="Franklin Gothic Medium Cond" panose="020B0606030402020204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FE028D-E3A6-3A44-88F2-F8743885B897}"/>
              </a:ext>
            </a:extLst>
          </p:cNvPr>
          <p:cNvSpPr txBox="1"/>
          <p:nvPr/>
        </p:nvSpPr>
        <p:spPr>
          <a:xfrm>
            <a:off x="9221190" y="2514492"/>
            <a:ext cx="24284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PPL </a:t>
            </a:r>
            <a:r>
              <a:rPr lang="en-US" sz="2000" b="1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US" sz="2000" b="1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verifikasi</a:t>
            </a:r>
            <a:r>
              <a:rPr lang="en-US" sz="2000" b="1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keberadaan</a:t>
            </a:r>
            <a:r>
              <a:rPr lang="en-US" sz="2000" b="1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b="1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tingkat</a:t>
            </a:r>
            <a:r>
              <a:rPr lang="en-US" sz="2000" b="1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kesejahteraan</a:t>
            </a:r>
            <a:r>
              <a:rPr lang="en-US" sz="2000" b="1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keluarga</a:t>
            </a:r>
            <a:r>
              <a:rPr lang="en-US" sz="20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kepada</a:t>
            </a:r>
            <a:r>
              <a:rPr lang="en-US" sz="20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20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i="1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Pengurus</a:t>
            </a:r>
            <a:r>
              <a:rPr lang="en-US" sz="2000" i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SLS.</a:t>
            </a:r>
            <a:endParaRPr lang="en-US" sz="2000" i="1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8E5D22-75D9-F08F-1F37-2B9FFDFDD31C}"/>
              </a:ext>
            </a:extLst>
          </p:cNvPr>
          <p:cNvSpPr txBox="1"/>
          <p:nvPr/>
        </p:nvSpPr>
        <p:spPr>
          <a:xfrm>
            <a:off x="543305" y="1204786"/>
            <a:ext cx="8117259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 dirty="0" err="1">
                <a:solidFill>
                  <a:srgbClr val="142850"/>
                </a:solidFill>
              </a:rPr>
              <a:t>Mekanisme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Verifikasi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Keluarga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bersama</a:t>
            </a:r>
            <a:r>
              <a:rPr lang="en-US" sz="2400" b="1" i="1" dirty="0">
                <a:solidFill>
                  <a:srgbClr val="142850"/>
                </a:solidFill>
              </a:rPr>
              <a:t> </a:t>
            </a:r>
            <a:r>
              <a:rPr lang="en-US" sz="2400" b="1" i="1" dirty="0" err="1">
                <a:solidFill>
                  <a:srgbClr val="142850"/>
                </a:solidFill>
              </a:rPr>
              <a:t>Ketua</a:t>
            </a:r>
            <a:r>
              <a:rPr lang="en-US" sz="2400" b="1" i="1" dirty="0">
                <a:solidFill>
                  <a:srgbClr val="142850"/>
                </a:solidFill>
              </a:rPr>
              <a:t> SLS:</a:t>
            </a:r>
            <a:endParaRPr lang="en-US" sz="2400" b="1" i="1" dirty="0">
              <a:solidFill>
                <a:srgbClr val="142850"/>
              </a:solidFill>
              <a:cs typeface="Calibr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085D3-2EDC-14E4-068B-FECDCA70CA17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14D4AE-2D0B-99CF-5E5E-2E3AF246505E}"/>
              </a:ext>
            </a:extLst>
          </p:cNvPr>
          <p:cNvSpPr/>
          <p:nvPr/>
        </p:nvSpPr>
        <p:spPr>
          <a:xfrm>
            <a:off x="8497114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solidFill>
              <a:srgbClr val="E5F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4C33EE-65E7-0ED0-B850-FC0D551D970B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D4181-CBE8-3897-E5C2-F43846583BF9}"/>
              </a:ext>
            </a:extLst>
          </p:cNvPr>
          <p:cNvSpPr txBox="1"/>
          <p:nvPr/>
        </p:nvSpPr>
        <p:spPr>
          <a:xfrm>
            <a:off x="4933781" y="365760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017A87"/>
                </a:solidFill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693509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70BE887-B936-4158-4BFC-ECDB0724526B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166EDF-950A-7118-00D0-60948479F42D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342221-AD99-69FB-D187-410B0E2E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578872-FDF0-D80F-7421-686F1C4A8941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7E93EF-2629-A1EB-DEF5-22F91A91DF37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EAA8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4FAA6-DFAF-D105-FE59-EDC87C541F77}"/>
              </a:ext>
            </a:extLst>
          </p:cNvPr>
          <p:cNvSpPr txBox="1"/>
          <p:nvPr/>
        </p:nvSpPr>
        <p:spPr>
          <a:xfrm>
            <a:off x="131175" y="130088"/>
            <a:ext cx="505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VERIFIKASI KELUARGA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C32CB-2C36-7749-B0F8-5539BBE3BC61}"/>
              </a:ext>
            </a:extLst>
          </p:cNvPr>
          <p:cNvSpPr txBox="1"/>
          <p:nvPr/>
        </p:nvSpPr>
        <p:spPr>
          <a:xfrm>
            <a:off x="7667625" y="141663"/>
            <a:ext cx="38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lihat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Suplemen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halaman</a:t>
            </a:r>
            <a:r>
              <a:rPr lang="en-US" i="1">
                <a:solidFill>
                  <a:schemeClr val="bg1"/>
                </a:solidFill>
              </a:rPr>
              <a:t> ….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79F379-565C-C12C-184E-46C8521AC588}"/>
              </a:ext>
            </a:extLst>
          </p:cNvPr>
          <p:cNvSpPr/>
          <p:nvPr/>
        </p:nvSpPr>
        <p:spPr>
          <a:xfrm>
            <a:off x="477991" y="2085810"/>
            <a:ext cx="2371413" cy="4280484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D93749-50F7-EAAA-3A37-A06AA351A51E}"/>
              </a:ext>
            </a:extLst>
          </p:cNvPr>
          <p:cNvSpPr/>
          <p:nvPr/>
        </p:nvSpPr>
        <p:spPr>
          <a:xfrm>
            <a:off x="341175" y="1907511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5A263A-C939-CACB-1945-561C7EDE9882}"/>
              </a:ext>
            </a:extLst>
          </p:cNvPr>
          <p:cNvSpPr txBox="1"/>
          <p:nvPr/>
        </p:nvSpPr>
        <p:spPr>
          <a:xfrm>
            <a:off x="470651" y="2282842"/>
            <a:ext cx="2337828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i="1">
                <a:solidFill>
                  <a:srgbClr val="142850"/>
                </a:solidFill>
              </a:rPr>
              <a:t>PPL </a:t>
            </a:r>
            <a:r>
              <a:rPr lang="en-US" sz="2000" i="1" err="1">
                <a:solidFill>
                  <a:srgbClr val="142850"/>
                </a:solidFill>
              </a:rPr>
              <a:t>mengunjungi</a:t>
            </a:r>
            <a:r>
              <a:rPr lang="en-US" sz="2000" i="1">
                <a:solidFill>
                  <a:srgbClr val="142850"/>
                </a:solidFill>
              </a:rPr>
              <a:t> </a:t>
            </a:r>
            <a:r>
              <a:rPr lang="en-US" sz="2000" b="1" i="1" err="1">
                <a:solidFill>
                  <a:srgbClr val="142850"/>
                </a:solidFill>
              </a:rPr>
              <a:t>bangunan</a:t>
            </a:r>
            <a:r>
              <a:rPr lang="en-US" sz="2000" b="1" i="1">
                <a:solidFill>
                  <a:srgbClr val="142850"/>
                </a:solidFill>
              </a:rPr>
              <a:t> </a:t>
            </a:r>
            <a:r>
              <a:rPr lang="en-US" sz="2000" b="1" i="1" err="1">
                <a:solidFill>
                  <a:srgbClr val="142850"/>
                </a:solidFill>
              </a:rPr>
              <a:t>tempat</a:t>
            </a:r>
            <a:r>
              <a:rPr lang="en-US" sz="2000" b="1" i="1">
                <a:solidFill>
                  <a:srgbClr val="142850"/>
                </a:solidFill>
              </a:rPr>
              <a:t> </a:t>
            </a:r>
            <a:r>
              <a:rPr lang="en-US" sz="2000" b="1" i="1" err="1">
                <a:solidFill>
                  <a:srgbClr val="142850"/>
                </a:solidFill>
              </a:rPr>
              <a:t>tinggal</a:t>
            </a:r>
            <a:r>
              <a:rPr lang="en-US" sz="2000" b="1" i="1">
                <a:solidFill>
                  <a:srgbClr val="142850"/>
                </a:solidFill>
              </a:rPr>
              <a:t> </a:t>
            </a:r>
            <a:r>
              <a:rPr lang="en-US" sz="2000" b="1" i="1" err="1">
                <a:solidFill>
                  <a:srgbClr val="142850"/>
                </a:solidFill>
              </a:rPr>
              <a:t>pertama</a:t>
            </a:r>
            <a:r>
              <a:rPr lang="en-US" sz="2000" i="1">
                <a:solidFill>
                  <a:srgbClr val="142850"/>
                </a:solidFill>
              </a:rPr>
              <a:t> </a:t>
            </a:r>
            <a:r>
              <a:rPr lang="en-US" sz="2000" i="1" err="1">
                <a:solidFill>
                  <a:srgbClr val="142850"/>
                </a:solidFill>
              </a:rPr>
              <a:t>dalam</a:t>
            </a:r>
            <a:r>
              <a:rPr lang="en-US" sz="2000" i="1">
                <a:solidFill>
                  <a:srgbClr val="142850"/>
                </a:solidFill>
              </a:rPr>
              <a:t> SLS. </a:t>
            </a:r>
            <a:r>
              <a:rPr lang="en-US" sz="2000" i="1" u="sng" err="1">
                <a:solidFill>
                  <a:srgbClr val="142850"/>
                </a:solidFill>
              </a:rPr>
              <a:t>Diutamakan</a:t>
            </a:r>
            <a:r>
              <a:rPr lang="en-US" sz="2000" i="1" u="sng">
                <a:solidFill>
                  <a:srgbClr val="142850"/>
                </a:solidFill>
              </a:rPr>
              <a:t> </a:t>
            </a:r>
            <a:r>
              <a:rPr lang="en-US" sz="2000" i="1" err="1">
                <a:solidFill>
                  <a:srgbClr val="142850"/>
                </a:solidFill>
              </a:rPr>
              <a:t>dari</a:t>
            </a:r>
            <a:r>
              <a:rPr lang="en-US" sz="2000" i="1">
                <a:solidFill>
                  <a:srgbClr val="142850"/>
                </a:solidFill>
              </a:rPr>
              <a:t> </a:t>
            </a:r>
            <a:r>
              <a:rPr lang="en-US" sz="2000" i="1" err="1">
                <a:solidFill>
                  <a:srgbClr val="142850"/>
                </a:solidFill>
              </a:rPr>
              <a:t>arah</a:t>
            </a:r>
            <a:r>
              <a:rPr lang="en-US" sz="2000" i="1">
                <a:solidFill>
                  <a:srgbClr val="142850"/>
                </a:solidFill>
              </a:rPr>
              <a:t> Barat </a:t>
            </a:r>
            <a:r>
              <a:rPr lang="en-US" sz="2000" i="1" err="1">
                <a:solidFill>
                  <a:srgbClr val="142850"/>
                </a:solidFill>
              </a:rPr>
              <a:t>Daya</a:t>
            </a:r>
            <a:r>
              <a:rPr lang="en-US" sz="2000" i="1">
                <a:solidFill>
                  <a:srgbClr val="142850"/>
                </a:solidFill>
              </a:rPr>
              <a:t>, dan </a:t>
            </a:r>
            <a:r>
              <a:rPr lang="en-US" sz="2000" i="1" err="1">
                <a:solidFill>
                  <a:srgbClr val="142850"/>
                </a:solidFill>
              </a:rPr>
              <a:t>dilakukan</a:t>
            </a:r>
            <a:r>
              <a:rPr lang="en-US" sz="2000" i="1">
                <a:solidFill>
                  <a:srgbClr val="142850"/>
                </a:solidFill>
              </a:rPr>
              <a:t> </a:t>
            </a:r>
            <a:r>
              <a:rPr lang="en-US" sz="2000" i="1" err="1">
                <a:solidFill>
                  <a:srgbClr val="142850"/>
                </a:solidFill>
              </a:rPr>
              <a:t>secara</a:t>
            </a:r>
            <a:r>
              <a:rPr lang="en-US" sz="2000" i="1">
                <a:solidFill>
                  <a:srgbClr val="142850"/>
                </a:solidFill>
              </a:rPr>
              <a:t> </a:t>
            </a:r>
            <a:r>
              <a:rPr lang="en-US" sz="2000" i="1" err="1">
                <a:solidFill>
                  <a:srgbClr val="142850"/>
                </a:solidFill>
              </a:rPr>
              <a:t>berurutan</a:t>
            </a:r>
            <a:r>
              <a:rPr lang="en-US" sz="2000" i="1">
                <a:solidFill>
                  <a:srgbClr val="142850"/>
                </a:solidFill>
              </a:rPr>
              <a:t>;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1F7D4E7-5578-C858-6B17-71E7F8CDC10F}"/>
              </a:ext>
            </a:extLst>
          </p:cNvPr>
          <p:cNvSpPr/>
          <p:nvPr/>
        </p:nvSpPr>
        <p:spPr>
          <a:xfrm>
            <a:off x="3185421" y="2085810"/>
            <a:ext cx="2595609" cy="4280484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7BF9BB-0E72-2FA1-C8B8-D1DC8AA1DD1E}"/>
              </a:ext>
            </a:extLst>
          </p:cNvPr>
          <p:cNvSpPr/>
          <p:nvPr/>
        </p:nvSpPr>
        <p:spPr>
          <a:xfrm>
            <a:off x="3045340" y="1869208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5BC15A-76AF-004A-C824-1DF2D734E5DD}"/>
              </a:ext>
            </a:extLst>
          </p:cNvPr>
          <p:cNvSpPr txBox="1"/>
          <p:nvPr/>
        </p:nvSpPr>
        <p:spPr>
          <a:xfrm>
            <a:off x="3233626" y="2276533"/>
            <a:ext cx="2501049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/>
              <a:t>Pada </a:t>
            </a:r>
            <a:r>
              <a:rPr lang="en-US" sz="2000" i="1" err="1"/>
              <a:t>bangunan</a:t>
            </a:r>
            <a:r>
              <a:rPr lang="en-US" sz="2000" i="1"/>
              <a:t> yang </a:t>
            </a:r>
            <a:r>
              <a:rPr lang="en-US" sz="2000" i="1" err="1"/>
              <a:t>ditinggali</a:t>
            </a:r>
            <a:r>
              <a:rPr lang="en-US" sz="2000" i="1"/>
              <a:t> </a:t>
            </a:r>
            <a:r>
              <a:rPr lang="en-US" sz="2000" i="1" err="1"/>
              <a:t>keluarga</a:t>
            </a:r>
            <a:r>
              <a:rPr lang="en-US" sz="2000" i="1"/>
              <a:t>, </a:t>
            </a:r>
            <a:r>
              <a:rPr lang="en-US" sz="2000" i="1" err="1"/>
              <a:t>konfirmasi</a:t>
            </a:r>
            <a:r>
              <a:rPr lang="en-US" sz="2000" i="1"/>
              <a:t> </a:t>
            </a:r>
            <a:r>
              <a:rPr lang="en-US" sz="2000" i="1" err="1"/>
              <a:t>nama</a:t>
            </a:r>
            <a:r>
              <a:rPr lang="en-US" sz="2000" i="1"/>
              <a:t> </a:t>
            </a:r>
            <a:r>
              <a:rPr lang="en-US" sz="2000" i="1" err="1"/>
              <a:t>Kepala</a:t>
            </a:r>
            <a:r>
              <a:rPr lang="en-US" sz="2000" i="1"/>
              <a:t> </a:t>
            </a:r>
            <a:r>
              <a:rPr lang="en-US" sz="2000" i="1" err="1"/>
              <a:t>Keluarga</a:t>
            </a:r>
            <a:r>
              <a:rPr lang="en-US" sz="2000" i="1"/>
              <a:t>, </a:t>
            </a:r>
            <a:r>
              <a:rPr lang="en-US" sz="2000" i="1" err="1"/>
              <a:t>beri</a:t>
            </a:r>
            <a:r>
              <a:rPr lang="en-US" sz="2000" i="1"/>
              <a:t> </a:t>
            </a:r>
            <a:r>
              <a:rPr lang="en-US" sz="2000" b="1" i="1" err="1"/>
              <a:t>nomor</a:t>
            </a:r>
            <a:r>
              <a:rPr lang="en-US" sz="2000" b="1" i="1"/>
              <a:t> </a:t>
            </a:r>
            <a:r>
              <a:rPr lang="en-US" sz="2000" b="1" i="1" err="1"/>
              <a:t>urut</a:t>
            </a:r>
            <a:r>
              <a:rPr lang="en-US" sz="2000" b="1" i="1"/>
              <a:t> </a:t>
            </a:r>
            <a:r>
              <a:rPr lang="en-US" sz="2000" b="1" i="1" err="1"/>
              <a:t>bangunan</a:t>
            </a:r>
            <a:r>
              <a:rPr lang="en-US" sz="2000" i="1"/>
              <a:t>. </a:t>
            </a:r>
            <a:r>
              <a:rPr lang="en-US" sz="2000" i="1" err="1"/>
              <a:t>Tuliskan</a:t>
            </a:r>
            <a:r>
              <a:rPr lang="en-US" sz="2000" i="1"/>
              <a:t> </a:t>
            </a:r>
            <a:r>
              <a:rPr lang="en-US" sz="2000" i="1" err="1"/>
              <a:t>dalam</a:t>
            </a:r>
            <a:r>
              <a:rPr lang="en-US" sz="2000" i="1"/>
              <a:t> daftar </a:t>
            </a:r>
            <a:r>
              <a:rPr lang="en-US" sz="2000" i="1" err="1"/>
              <a:t>verifikasi</a:t>
            </a:r>
            <a:r>
              <a:rPr lang="en-US" sz="2000" i="1"/>
              <a:t> </a:t>
            </a:r>
            <a:r>
              <a:rPr lang="en-US" sz="2000" i="1" err="1"/>
              <a:t>keluarga</a:t>
            </a:r>
            <a:r>
              <a:rPr lang="en-US" sz="2000" i="1"/>
              <a:t>;</a:t>
            </a:r>
            <a:endParaRPr lang="en-US">
              <a:cs typeface="Calibri" panose="020F050202020403020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D4C003F-000C-D3D3-4ABE-01DB77ADF3A3}"/>
              </a:ext>
            </a:extLst>
          </p:cNvPr>
          <p:cNvSpPr/>
          <p:nvPr/>
        </p:nvSpPr>
        <p:spPr>
          <a:xfrm>
            <a:off x="6094213" y="2085810"/>
            <a:ext cx="2595609" cy="4280484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495268-1FB7-11E2-D508-6BE509DC33CC}"/>
              </a:ext>
            </a:extLst>
          </p:cNvPr>
          <p:cNvSpPr/>
          <p:nvPr/>
        </p:nvSpPr>
        <p:spPr>
          <a:xfrm>
            <a:off x="9002013" y="2085810"/>
            <a:ext cx="2736220" cy="4280484"/>
          </a:xfrm>
          <a:prstGeom prst="roundRect">
            <a:avLst>
              <a:gd name="adj" fmla="val 4482"/>
            </a:avLst>
          </a:prstGeom>
          <a:solidFill>
            <a:srgbClr val="E5FBFF"/>
          </a:solidFill>
          <a:ln w="28575">
            <a:solidFill>
              <a:srgbClr val="E5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0E2B16-D6D7-44B0-EADC-E87880B1F5E2}"/>
              </a:ext>
            </a:extLst>
          </p:cNvPr>
          <p:cNvGrpSpPr/>
          <p:nvPr/>
        </p:nvGrpSpPr>
        <p:grpSpPr>
          <a:xfrm>
            <a:off x="2483846" y="5859295"/>
            <a:ext cx="909013" cy="359218"/>
            <a:chOff x="2013997" y="4653023"/>
            <a:chExt cx="1078860" cy="426337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00D2AA1F-7D24-93CF-80F9-38A7A014C348}"/>
                </a:ext>
              </a:extLst>
            </p:cNvPr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32604755-1EE3-801A-F7E0-670121FF7487}"/>
                </a:ext>
              </a:extLst>
            </p:cNvPr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B8FF88F5-B3AF-3301-F31D-27DAAF8FC476}"/>
                </a:ext>
              </a:extLst>
            </p:cNvPr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00C808F-115A-1446-4AAB-DA38208A48B6}"/>
              </a:ext>
            </a:extLst>
          </p:cNvPr>
          <p:cNvSpPr/>
          <p:nvPr/>
        </p:nvSpPr>
        <p:spPr>
          <a:xfrm>
            <a:off x="5937517" y="1869208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E1BBF-C5C1-710C-193B-4F6FB73807C4}"/>
              </a:ext>
            </a:extLst>
          </p:cNvPr>
          <p:cNvSpPr txBox="1"/>
          <p:nvPr/>
        </p:nvSpPr>
        <p:spPr>
          <a:xfrm>
            <a:off x="6117048" y="2271734"/>
            <a:ext cx="2478204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i="1" dirty="0"/>
              <a:t>Jika </a:t>
            </a:r>
            <a:r>
              <a:rPr lang="en-US" sz="2000" i="1" dirty="0" err="1"/>
              <a:t>ditemukan</a:t>
            </a:r>
            <a:r>
              <a:rPr lang="en-US" sz="2000" i="1" dirty="0"/>
              <a:t> </a:t>
            </a:r>
            <a:r>
              <a:rPr lang="en-US" sz="2000" i="1" dirty="0" err="1"/>
              <a:t>keluarga</a:t>
            </a:r>
            <a:r>
              <a:rPr lang="en-US" sz="2000" i="1" dirty="0"/>
              <a:t> yang </a:t>
            </a:r>
            <a:r>
              <a:rPr lang="en-US" sz="2000" b="1" i="1" dirty="0" err="1"/>
              <a:t>belum</a:t>
            </a:r>
            <a:r>
              <a:rPr lang="en-US" sz="2000" b="1" i="1" dirty="0"/>
              <a:t> </a:t>
            </a:r>
            <a:r>
              <a:rPr lang="en-US" sz="2000" b="1" i="1" dirty="0" err="1"/>
              <a:t>ada</a:t>
            </a:r>
            <a:r>
              <a:rPr lang="en-US" sz="2000" i="1" dirty="0"/>
              <a:t> di daftar </a:t>
            </a:r>
            <a:r>
              <a:rPr lang="en-US" sz="2000" i="1" dirty="0" err="1"/>
              <a:t>verifikasi</a:t>
            </a:r>
            <a:r>
              <a:rPr lang="en-US" sz="2000" i="1" dirty="0"/>
              <a:t> </a:t>
            </a:r>
            <a:r>
              <a:rPr lang="en-US" sz="2000" i="1" dirty="0" err="1"/>
              <a:t>keluarga</a:t>
            </a:r>
            <a:r>
              <a:rPr lang="en-US" sz="2000" i="1" dirty="0"/>
              <a:t>, </a:t>
            </a:r>
            <a:r>
              <a:rPr lang="en-US" sz="2000" b="1" i="1" dirty="0" err="1"/>
              <a:t>tambahkan</a:t>
            </a:r>
            <a:r>
              <a:rPr lang="en-US" sz="2000" b="1" i="1" dirty="0"/>
              <a:t> </a:t>
            </a:r>
            <a:r>
              <a:rPr lang="en-US" sz="2000" i="1" dirty="0" err="1"/>
              <a:t>sebagai</a:t>
            </a:r>
            <a:r>
              <a:rPr lang="en-US" sz="2000" i="1" dirty="0"/>
              <a:t> </a:t>
            </a:r>
            <a:r>
              <a:rPr lang="en-US" sz="2000" i="1" dirty="0" err="1"/>
              <a:t>keluarga</a:t>
            </a:r>
            <a:r>
              <a:rPr lang="en-US" sz="2000" i="1" dirty="0"/>
              <a:t> </a:t>
            </a:r>
            <a:r>
              <a:rPr lang="en-US" sz="2000" i="1" dirty="0" err="1"/>
              <a:t>baru</a:t>
            </a:r>
            <a:r>
              <a:rPr lang="en-US" sz="2000" i="1" dirty="0"/>
              <a:t>. </a:t>
            </a:r>
            <a:r>
              <a:rPr lang="en-US" sz="2000" i="1" dirty="0" err="1"/>
              <a:t>Verifikasi</a:t>
            </a:r>
            <a:r>
              <a:rPr lang="en-US" sz="2000" i="1" dirty="0"/>
              <a:t> </a:t>
            </a:r>
            <a:r>
              <a:rPr lang="en-US" sz="2000" i="1" dirty="0" err="1"/>
              <a:t>kesejahteraan</a:t>
            </a:r>
            <a:r>
              <a:rPr lang="en-US" sz="2000" i="1" dirty="0"/>
              <a:t> </a:t>
            </a:r>
            <a:r>
              <a:rPr lang="en-US" sz="2000" i="1" dirty="0" err="1"/>
              <a:t>keluarga</a:t>
            </a:r>
            <a:r>
              <a:rPr lang="en-US" sz="2000" i="1" dirty="0"/>
              <a:t> </a:t>
            </a:r>
            <a:r>
              <a:rPr lang="en-US" sz="2000" i="1" dirty="0" err="1"/>
              <a:t>baru</a:t>
            </a:r>
            <a:r>
              <a:rPr lang="en-US" sz="2000" i="1" dirty="0"/>
              <a:t> </a:t>
            </a:r>
            <a:r>
              <a:rPr lang="en-US" sz="2000" i="1" dirty="0" err="1"/>
              <a:t>dilakukan</a:t>
            </a:r>
            <a:r>
              <a:rPr lang="en-US" sz="2000" i="1" dirty="0"/>
              <a:t> oleh PPL.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D5170F-2476-98F0-FA42-0D406C0199F0}"/>
              </a:ext>
            </a:extLst>
          </p:cNvPr>
          <p:cNvGrpSpPr/>
          <p:nvPr/>
        </p:nvGrpSpPr>
        <p:grpSpPr>
          <a:xfrm>
            <a:off x="5464972" y="5859295"/>
            <a:ext cx="909013" cy="359218"/>
            <a:chOff x="2013997" y="4653023"/>
            <a:chExt cx="1078860" cy="426337"/>
          </a:xfrm>
        </p:grpSpPr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BE341100-74A1-B00B-332B-ECAF09E9CB33}"/>
                </a:ext>
              </a:extLst>
            </p:cNvPr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E34BE9D7-7E28-569C-86E2-540F9CCF20FC}"/>
                </a:ext>
              </a:extLst>
            </p:cNvPr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97EE0309-658B-0CCD-187D-3EC7C0363B1A}"/>
                </a:ext>
              </a:extLst>
            </p:cNvPr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C54506-C15F-5C42-6667-4D54A1C64D8D}"/>
              </a:ext>
            </a:extLst>
          </p:cNvPr>
          <p:cNvGrpSpPr/>
          <p:nvPr/>
        </p:nvGrpSpPr>
        <p:grpSpPr>
          <a:xfrm>
            <a:off x="8378954" y="5859295"/>
            <a:ext cx="909013" cy="359218"/>
            <a:chOff x="2013997" y="4653023"/>
            <a:chExt cx="1078860" cy="426337"/>
          </a:xfrm>
        </p:grpSpPr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25014B90-1C7B-E144-1436-19419A42A27B}"/>
                </a:ext>
              </a:extLst>
            </p:cNvPr>
            <p:cNvSpPr/>
            <p:nvPr/>
          </p:nvSpPr>
          <p:spPr>
            <a:xfrm>
              <a:off x="2013997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Arrow: Chevron 35">
              <a:extLst>
                <a:ext uri="{FF2B5EF4-FFF2-40B4-BE49-F238E27FC236}">
                  <a16:creationId xmlns:a16="http://schemas.microsoft.com/office/drawing/2014/main" id="{0BE120F7-958E-78AB-3372-279CA813D586}"/>
                </a:ext>
              </a:extLst>
            </p:cNvPr>
            <p:cNvSpPr/>
            <p:nvPr/>
          </p:nvSpPr>
          <p:spPr>
            <a:xfrm>
              <a:off x="2334471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2392BE29-63AC-5F4C-EAAE-7D77568FBFD7}"/>
                </a:ext>
              </a:extLst>
            </p:cNvPr>
            <p:cNvSpPr/>
            <p:nvPr/>
          </p:nvSpPr>
          <p:spPr>
            <a:xfrm>
              <a:off x="2666520" y="4653023"/>
              <a:ext cx="426337" cy="426337"/>
            </a:xfrm>
            <a:prstGeom prst="chevron">
              <a:avLst/>
            </a:prstGeom>
            <a:solidFill>
              <a:srgbClr val="FFFF00"/>
            </a:solidFill>
            <a:ln>
              <a:solidFill>
                <a:srgbClr val="1428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62E8974-4588-17A8-D3D3-CB2928E934EC}"/>
              </a:ext>
            </a:extLst>
          </p:cNvPr>
          <p:cNvSpPr/>
          <p:nvPr/>
        </p:nvSpPr>
        <p:spPr>
          <a:xfrm>
            <a:off x="8796268" y="1869208"/>
            <a:ext cx="426316" cy="4263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FE028D-E3A6-3A44-88F2-F8743885B897}"/>
              </a:ext>
            </a:extLst>
          </p:cNvPr>
          <p:cNvSpPr txBox="1"/>
          <p:nvPr/>
        </p:nvSpPr>
        <p:spPr>
          <a:xfrm>
            <a:off x="9002014" y="2238444"/>
            <a:ext cx="2809482" cy="4093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/>
              <a:t>PPL </a:t>
            </a:r>
            <a:r>
              <a:rPr lang="en-US" sz="2000" b="1" i="1" err="1"/>
              <a:t>memberi</a:t>
            </a:r>
            <a:r>
              <a:rPr lang="en-US" sz="2000" i="1"/>
              <a:t> </a:t>
            </a:r>
            <a:r>
              <a:rPr lang="en-US" sz="2000" b="1" i="1" err="1"/>
              <a:t>noktah</a:t>
            </a:r>
            <a:r>
              <a:rPr lang="en-US" sz="2000" b="1" i="1"/>
              <a:t> dan </a:t>
            </a:r>
            <a:r>
              <a:rPr lang="en-US" sz="2000" b="1" i="1" err="1"/>
              <a:t>nomor</a:t>
            </a:r>
            <a:r>
              <a:rPr lang="en-US" sz="2000" b="1" i="1"/>
              <a:t> </a:t>
            </a:r>
            <a:r>
              <a:rPr lang="en-US" sz="2000" b="1" i="1" err="1"/>
              <a:t>urut</a:t>
            </a:r>
            <a:r>
              <a:rPr lang="en-US" sz="2000" b="1" i="1"/>
              <a:t> </a:t>
            </a:r>
            <a:r>
              <a:rPr lang="en-US" sz="2000" b="1" i="1" err="1"/>
              <a:t>bangunan</a:t>
            </a:r>
            <a:r>
              <a:rPr lang="en-US" sz="2000" b="1" i="1"/>
              <a:t> pada Peta WS</a:t>
            </a:r>
            <a:r>
              <a:rPr lang="en-US" sz="2000" i="1"/>
              <a:t> </a:t>
            </a:r>
            <a:r>
              <a:rPr lang="en-US" sz="2000" i="1" err="1"/>
              <a:t>sesuai</a:t>
            </a:r>
            <a:r>
              <a:rPr lang="en-US" sz="2000" i="1"/>
              <a:t> </a:t>
            </a:r>
            <a:r>
              <a:rPr lang="en-US" sz="2000" i="1" err="1"/>
              <a:t>penomoran</a:t>
            </a:r>
            <a:r>
              <a:rPr lang="en-US" sz="2000" i="1"/>
              <a:t> pada Daftar </a:t>
            </a:r>
            <a:r>
              <a:rPr lang="en-US" sz="2000" i="1" err="1"/>
              <a:t>Verifikasi</a:t>
            </a:r>
            <a:r>
              <a:rPr lang="en-US" sz="2000" i="1"/>
              <a:t> </a:t>
            </a:r>
            <a:r>
              <a:rPr lang="en-US" sz="2000" i="1" err="1"/>
              <a:t>Keluarga</a:t>
            </a:r>
            <a:r>
              <a:rPr lang="en-US" sz="2000" i="1"/>
              <a:t>;</a:t>
            </a:r>
            <a:endParaRPr lang="en-US" sz="2000" i="1">
              <a:solidFill>
                <a:srgbClr val="000000"/>
              </a:solidFill>
              <a:cs typeface="Times New Roman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>
                <a:solidFill>
                  <a:srgbClr val="000000"/>
                </a:solidFill>
                <a:cs typeface="Times New Roman"/>
              </a:rPr>
              <a:t>PPL </a:t>
            </a:r>
            <a:r>
              <a:rPr lang="en-US" sz="2000" i="1" err="1">
                <a:solidFill>
                  <a:srgbClr val="000000"/>
                </a:solidFill>
                <a:cs typeface="Times New Roman"/>
              </a:rPr>
              <a:t>melakukan</a:t>
            </a:r>
            <a:r>
              <a:rPr lang="en-US" sz="2000" i="1">
                <a:solidFill>
                  <a:srgbClr val="000000"/>
                </a:solidFill>
                <a:cs typeface="Times New Roman"/>
              </a:rPr>
              <a:t> </a:t>
            </a:r>
            <a:r>
              <a:rPr lang="en-US" sz="2000" i="1" err="1">
                <a:solidFill>
                  <a:srgbClr val="000000"/>
                </a:solidFill>
                <a:cs typeface="Times New Roman"/>
              </a:rPr>
              <a:t>mekanisme</a:t>
            </a:r>
            <a:r>
              <a:rPr lang="en-US" sz="2000" i="1">
                <a:solidFill>
                  <a:srgbClr val="000000"/>
                </a:solidFill>
                <a:cs typeface="Times New Roman"/>
              </a:rPr>
              <a:t> </a:t>
            </a:r>
            <a:r>
              <a:rPr lang="en-US" sz="2000" b="1" i="1" err="1">
                <a:solidFill>
                  <a:srgbClr val="000000"/>
                </a:solidFill>
                <a:cs typeface="Times New Roman"/>
              </a:rPr>
              <a:t>pendataan</a:t>
            </a:r>
            <a:r>
              <a:rPr lang="en-US" sz="2000" b="1" i="1">
                <a:solidFill>
                  <a:srgbClr val="000000"/>
                </a:solidFill>
                <a:cs typeface="Times New Roman"/>
              </a:rPr>
              <a:t> </a:t>
            </a:r>
            <a:r>
              <a:rPr lang="en-US" sz="2000" b="1" i="1" err="1">
                <a:solidFill>
                  <a:srgbClr val="000000"/>
                </a:solidFill>
                <a:cs typeface="Times New Roman"/>
              </a:rPr>
              <a:t>keluarga</a:t>
            </a:r>
            <a:r>
              <a:rPr lang="en-US" sz="2000" i="1">
                <a:solidFill>
                  <a:srgbClr val="000000"/>
                </a:solidFill>
                <a:cs typeface="Times New Roman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i="1">
                <a:cs typeface="Times New Roman"/>
              </a:rPr>
              <a:t>PPL </a:t>
            </a:r>
            <a:r>
              <a:rPr lang="en-US" sz="2000" b="1" i="1" err="1">
                <a:cs typeface="Times New Roman"/>
              </a:rPr>
              <a:t>berpindah</a:t>
            </a:r>
            <a:r>
              <a:rPr lang="en-US" sz="2000" i="1">
                <a:cs typeface="Times New Roman"/>
              </a:rPr>
              <a:t> </a:t>
            </a:r>
            <a:r>
              <a:rPr lang="en-US" sz="2000" i="1" err="1">
                <a:cs typeface="Times New Roman"/>
              </a:rPr>
              <a:t>ke</a:t>
            </a:r>
            <a:r>
              <a:rPr lang="en-US" sz="2000" i="1">
                <a:cs typeface="Times New Roman"/>
              </a:rPr>
              <a:t> </a:t>
            </a:r>
            <a:r>
              <a:rPr lang="en-US" sz="2000" i="1" err="1">
                <a:cs typeface="Times New Roman"/>
              </a:rPr>
              <a:t>bangunan</a:t>
            </a:r>
            <a:r>
              <a:rPr lang="en-US" sz="2000" i="1">
                <a:cs typeface="Times New Roman"/>
              </a:rPr>
              <a:t> </a:t>
            </a:r>
            <a:r>
              <a:rPr lang="en-US" sz="2000" i="1" err="1">
                <a:cs typeface="Times New Roman"/>
              </a:rPr>
              <a:t>tempat</a:t>
            </a:r>
            <a:r>
              <a:rPr lang="en-US" sz="2000" i="1">
                <a:cs typeface="Times New Roman"/>
              </a:rPr>
              <a:t> </a:t>
            </a:r>
            <a:r>
              <a:rPr lang="en-US" sz="2000" i="1" err="1">
                <a:cs typeface="Times New Roman"/>
              </a:rPr>
              <a:t>tinggal</a:t>
            </a:r>
            <a:r>
              <a:rPr lang="en-US" sz="2000" i="1">
                <a:cs typeface="Times New Roman"/>
              </a:rPr>
              <a:t> </a:t>
            </a:r>
            <a:r>
              <a:rPr lang="en-US" sz="2000" i="1" err="1">
                <a:cs typeface="Times New Roman"/>
              </a:rPr>
              <a:t>berikutnya</a:t>
            </a:r>
            <a:r>
              <a:rPr lang="en-US" sz="2000" i="1">
                <a:cs typeface="Times New Roman"/>
              </a:rPr>
              <a:t>;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8E5D22-75D9-F08F-1F37-2B9FFDFDD31C}"/>
              </a:ext>
            </a:extLst>
          </p:cNvPr>
          <p:cNvSpPr txBox="1"/>
          <p:nvPr/>
        </p:nvSpPr>
        <p:spPr>
          <a:xfrm>
            <a:off x="543305" y="1204786"/>
            <a:ext cx="8117259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 err="1">
                <a:solidFill>
                  <a:srgbClr val="142850"/>
                </a:solidFill>
              </a:rPr>
              <a:t>Mekanisme</a:t>
            </a:r>
            <a:r>
              <a:rPr lang="en-US" sz="2400" b="1" i="1">
                <a:solidFill>
                  <a:srgbClr val="142850"/>
                </a:solidFill>
              </a:rPr>
              <a:t> </a:t>
            </a:r>
            <a:r>
              <a:rPr lang="en-US" sz="2400" b="1" i="1" err="1">
                <a:solidFill>
                  <a:srgbClr val="142850"/>
                </a:solidFill>
              </a:rPr>
              <a:t>Kegiatan</a:t>
            </a:r>
            <a:r>
              <a:rPr lang="en-US" sz="2400" b="1" i="1">
                <a:solidFill>
                  <a:srgbClr val="142850"/>
                </a:solidFill>
              </a:rPr>
              <a:t> door to door </a:t>
            </a:r>
            <a:r>
              <a:rPr lang="en-US" sz="2400" b="1" i="1" err="1">
                <a:solidFill>
                  <a:srgbClr val="142850"/>
                </a:solidFill>
              </a:rPr>
              <a:t>Bangunan</a:t>
            </a:r>
            <a:r>
              <a:rPr lang="en-US" sz="2400" b="1" i="1">
                <a:solidFill>
                  <a:srgbClr val="142850"/>
                </a:solidFill>
              </a:rPr>
              <a:t> </a:t>
            </a:r>
            <a:r>
              <a:rPr lang="en-US" sz="2400" b="1" i="1" err="1">
                <a:solidFill>
                  <a:srgbClr val="142850"/>
                </a:solidFill>
              </a:rPr>
              <a:t>dalam</a:t>
            </a:r>
            <a:r>
              <a:rPr lang="en-US" sz="2400" b="1" i="1">
                <a:solidFill>
                  <a:srgbClr val="142850"/>
                </a:solidFill>
              </a:rPr>
              <a:t> SLS [1]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3085D3-2EDC-14E4-068B-FECDCA70CA17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314D4AE-2D0B-99CF-5E5E-2E3AF246505E}"/>
              </a:ext>
            </a:extLst>
          </p:cNvPr>
          <p:cNvSpPr/>
          <p:nvPr/>
        </p:nvSpPr>
        <p:spPr>
          <a:xfrm>
            <a:off x="8497114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solidFill>
              <a:srgbClr val="E5F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D4C33EE-65E7-0ED0-B850-FC0D551D970B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1823CC-39A7-1CB6-F1BA-18EF5526908E}"/>
              </a:ext>
            </a:extLst>
          </p:cNvPr>
          <p:cNvSpPr txBox="1"/>
          <p:nvPr/>
        </p:nvSpPr>
        <p:spPr>
          <a:xfrm>
            <a:off x="4933781" y="365760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017A87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58192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A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C7E3E1-3D4C-5861-0A0A-8850109E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27" name="Google Shape;406;p21">
            <a:extLst>
              <a:ext uri="{FF2B5EF4-FFF2-40B4-BE49-F238E27FC236}">
                <a16:creationId xmlns:a16="http://schemas.microsoft.com/office/drawing/2014/main" id="{C399046B-64C0-F28F-BD21-DD7CABC9B3E7}"/>
              </a:ext>
            </a:extLst>
          </p:cNvPr>
          <p:cNvGrpSpPr/>
          <p:nvPr/>
        </p:nvGrpSpPr>
        <p:grpSpPr>
          <a:xfrm>
            <a:off x="666764" y="2401034"/>
            <a:ext cx="10877979" cy="4066410"/>
            <a:chOff x="468996" y="1800585"/>
            <a:chExt cx="8225107" cy="3069143"/>
          </a:xfrm>
        </p:grpSpPr>
        <p:sp>
          <p:nvSpPr>
            <p:cNvPr id="39" name="Google Shape;407;p21">
              <a:extLst>
                <a:ext uri="{FF2B5EF4-FFF2-40B4-BE49-F238E27FC236}">
                  <a16:creationId xmlns:a16="http://schemas.microsoft.com/office/drawing/2014/main" id="{0241D94B-989A-6B50-EA1D-D045588FC32D}"/>
                </a:ext>
              </a:extLst>
            </p:cNvPr>
            <p:cNvSpPr/>
            <p:nvPr/>
          </p:nvSpPr>
          <p:spPr>
            <a:xfrm>
              <a:off x="559934" y="1800585"/>
              <a:ext cx="8047200" cy="2949000"/>
            </a:xfrm>
            <a:prstGeom prst="rect">
              <a:avLst/>
            </a:prstGeom>
            <a:solidFill>
              <a:srgbClr val="FCFB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3" name="Google Shape;408;p21">
              <a:extLst>
                <a:ext uri="{FF2B5EF4-FFF2-40B4-BE49-F238E27FC236}">
                  <a16:creationId xmlns:a16="http://schemas.microsoft.com/office/drawing/2014/main" id="{900EFC70-F444-B93D-8457-5351E344E51B}"/>
                </a:ext>
              </a:extLst>
            </p:cNvPr>
            <p:cNvSpPr/>
            <p:nvPr/>
          </p:nvSpPr>
          <p:spPr>
            <a:xfrm>
              <a:off x="468996" y="4551796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4" name="Google Shape;409;p21">
              <a:extLst>
                <a:ext uri="{FF2B5EF4-FFF2-40B4-BE49-F238E27FC236}">
                  <a16:creationId xmlns:a16="http://schemas.microsoft.com/office/drawing/2014/main" id="{278C5D07-0924-F12B-09CC-564B6AAD124C}"/>
                </a:ext>
              </a:extLst>
            </p:cNvPr>
            <p:cNvSpPr/>
            <p:nvPr/>
          </p:nvSpPr>
          <p:spPr>
            <a:xfrm flipH="1">
              <a:off x="8303503" y="4556528"/>
              <a:ext cx="390600" cy="313200"/>
            </a:xfrm>
            <a:prstGeom prst="rtTriangle">
              <a:avLst/>
            </a:prstGeom>
            <a:solidFill>
              <a:srgbClr val="017A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2C2C2C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5" name="Google Shape;410;p21">
            <a:extLst>
              <a:ext uri="{FF2B5EF4-FFF2-40B4-BE49-F238E27FC236}">
                <a16:creationId xmlns:a16="http://schemas.microsoft.com/office/drawing/2014/main" id="{B22954BC-FB43-B403-00FB-2CA64E14AF57}"/>
              </a:ext>
            </a:extLst>
          </p:cNvPr>
          <p:cNvSpPr/>
          <p:nvPr/>
        </p:nvSpPr>
        <p:spPr>
          <a:xfrm>
            <a:off x="787032" y="2400677"/>
            <a:ext cx="10642348" cy="3907319"/>
          </a:xfrm>
          <a:custGeom>
            <a:avLst/>
            <a:gdLst/>
            <a:ahLst/>
            <a:cxnLst/>
            <a:rect l="l" t="t" r="r" b="b"/>
            <a:pathLst>
              <a:path w="284428" h="133904" fill="none" extrusionOk="0">
                <a:moveTo>
                  <a:pt x="1" y="128140"/>
                </a:moveTo>
                <a:lnTo>
                  <a:pt x="1" y="0"/>
                </a:lnTo>
                <a:lnTo>
                  <a:pt x="284427" y="0"/>
                </a:lnTo>
                <a:lnTo>
                  <a:pt x="284427" y="128140"/>
                </a:lnTo>
                <a:cubicBezTo>
                  <a:pt x="282228" y="130441"/>
                  <a:pt x="280944" y="131704"/>
                  <a:pt x="278664" y="133903"/>
                </a:cubicBezTo>
                <a:lnTo>
                  <a:pt x="5764" y="133903"/>
                </a:lnTo>
                <a:cubicBezTo>
                  <a:pt x="3463" y="131704"/>
                  <a:pt x="2200" y="130441"/>
                  <a:pt x="1" y="128140"/>
                </a:cubicBezTo>
                <a:close/>
              </a:path>
            </a:pathLst>
          </a:custGeom>
          <a:solidFill>
            <a:srgbClr val="665752"/>
          </a:solidFill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6" name="Google Shape;411;p21">
            <a:extLst>
              <a:ext uri="{FF2B5EF4-FFF2-40B4-BE49-F238E27FC236}">
                <a16:creationId xmlns:a16="http://schemas.microsoft.com/office/drawing/2014/main" id="{E8C443FE-B17A-9789-0388-8D0FB75BB44D}"/>
              </a:ext>
            </a:extLst>
          </p:cNvPr>
          <p:cNvSpPr/>
          <p:nvPr/>
        </p:nvSpPr>
        <p:spPr>
          <a:xfrm>
            <a:off x="787032" y="561401"/>
            <a:ext cx="10642348" cy="1839303"/>
          </a:xfrm>
          <a:custGeom>
            <a:avLst/>
            <a:gdLst/>
            <a:ahLst/>
            <a:cxnLst/>
            <a:rect l="l" t="t" r="r" b="b"/>
            <a:pathLst>
              <a:path w="284428" h="63033" fill="none" extrusionOk="0">
                <a:moveTo>
                  <a:pt x="1" y="63032"/>
                </a:moveTo>
                <a:lnTo>
                  <a:pt x="1" y="6009"/>
                </a:lnTo>
                <a:lnTo>
                  <a:pt x="6009" y="1"/>
                </a:lnTo>
                <a:lnTo>
                  <a:pt x="278399" y="1"/>
                </a:lnTo>
                <a:cubicBezTo>
                  <a:pt x="280782" y="2363"/>
                  <a:pt x="282146" y="3646"/>
                  <a:pt x="284427" y="6009"/>
                </a:cubicBezTo>
                <a:lnTo>
                  <a:pt x="284427" y="63032"/>
                </a:lnTo>
              </a:path>
            </a:pathLst>
          </a:custGeom>
          <a:noFill/>
          <a:ln w="19050" cap="flat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7" name="Google Shape;413;p21">
            <a:extLst>
              <a:ext uri="{FF2B5EF4-FFF2-40B4-BE49-F238E27FC236}">
                <a16:creationId xmlns:a16="http://schemas.microsoft.com/office/drawing/2014/main" id="{A96DB514-97FC-F878-BC49-E2597655ED0A}"/>
              </a:ext>
            </a:extLst>
          </p:cNvPr>
          <p:cNvSpPr/>
          <p:nvPr/>
        </p:nvSpPr>
        <p:spPr>
          <a:xfrm>
            <a:off x="813795" y="593505"/>
            <a:ext cx="116487" cy="116516"/>
          </a:xfrm>
          <a:custGeom>
            <a:avLst/>
            <a:gdLst/>
            <a:ahLst/>
            <a:cxnLst/>
            <a:rect l="l" t="t" r="r" b="b"/>
            <a:pathLst>
              <a:path w="3992" h="3993" extrusionOk="0">
                <a:moveTo>
                  <a:pt x="0" y="1"/>
                </a:moveTo>
                <a:lnTo>
                  <a:pt x="0" y="3992"/>
                </a:lnTo>
                <a:lnTo>
                  <a:pt x="3992" y="3992"/>
                </a:lnTo>
                <a:lnTo>
                  <a:pt x="3992" y="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8650" cap="flat" cmpd="sng">
            <a:solidFill>
              <a:schemeClr val="bg1">
                <a:lumMod val="85000"/>
              </a:schemeClr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8" name="Google Shape;414;p21">
            <a:extLst>
              <a:ext uri="{FF2B5EF4-FFF2-40B4-BE49-F238E27FC236}">
                <a16:creationId xmlns:a16="http://schemas.microsoft.com/office/drawing/2014/main" id="{136F7131-BF2F-4D78-B987-2BB11EB187DA}"/>
              </a:ext>
            </a:extLst>
          </p:cNvPr>
          <p:cNvSpPr/>
          <p:nvPr/>
        </p:nvSpPr>
        <p:spPr>
          <a:xfrm>
            <a:off x="873205" y="801500"/>
            <a:ext cx="29" cy="1329412"/>
          </a:xfrm>
          <a:custGeom>
            <a:avLst/>
            <a:gdLst/>
            <a:ahLst/>
            <a:cxnLst/>
            <a:rect l="l" t="t" r="r" b="b"/>
            <a:pathLst>
              <a:path w="1" h="45559" fill="none" extrusionOk="0">
                <a:moveTo>
                  <a:pt x="1" y="1"/>
                </a:moveTo>
                <a:lnTo>
                  <a:pt x="1" y="45558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9" name="Google Shape;415;p21">
            <a:extLst>
              <a:ext uri="{FF2B5EF4-FFF2-40B4-BE49-F238E27FC236}">
                <a16:creationId xmlns:a16="http://schemas.microsoft.com/office/drawing/2014/main" id="{64186B9A-6EF9-6ADB-6FD8-903FA99F8E92}"/>
              </a:ext>
            </a:extLst>
          </p:cNvPr>
          <p:cNvSpPr/>
          <p:nvPr/>
        </p:nvSpPr>
        <p:spPr>
          <a:xfrm>
            <a:off x="1031887" y="650552"/>
            <a:ext cx="1327019" cy="29"/>
          </a:xfrm>
          <a:custGeom>
            <a:avLst/>
            <a:gdLst/>
            <a:ahLst/>
            <a:cxnLst/>
            <a:rect l="l" t="t" r="r" b="b"/>
            <a:pathLst>
              <a:path w="45477" h="1" fill="none" extrusionOk="0">
                <a:moveTo>
                  <a:pt x="0" y="1"/>
                </a:moveTo>
                <a:lnTo>
                  <a:pt x="45477" y="1"/>
                </a:lnTo>
              </a:path>
            </a:pathLst>
          </a:custGeom>
          <a:solidFill>
            <a:srgbClr val="FCFBF7"/>
          </a:solidFill>
          <a:ln w="8650" cap="rnd" cmpd="sng">
            <a:solidFill>
              <a:srgbClr val="FCFBF7"/>
            </a:solidFill>
            <a:prstDash val="solid"/>
            <a:miter lim="2036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2C2C2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0" name="Google Shape;1610;p66">
            <a:extLst>
              <a:ext uri="{FF2B5EF4-FFF2-40B4-BE49-F238E27FC236}">
                <a16:creationId xmlns:a16="http://schemas.microsoft.com/office/drawing/2014/main" id="{19B30D7F-082A-86EB-C140-375E53473FA4}"/>
              </a:ext>
            </a:extLst>
          </p:cNvPr>
          <p:cNvSpPr txBox="1">
            <a:spLocks/>
          </p:cNvSpPr>
          <p:nvPr/>
        </p:nvSpPr>
        <p:spPr>
          <a:xfrm>
            <a:off x="930282" y="3022600"/>
            <a:ext cx="10343540" cy="2195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aleway"/>
              <a:buNone/>
              <a:defRPr sz="2133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5"/>
              </a:buClr>
              <a:buSzPts val="1400"/>
              <a:buFont typeface="Raleway"/>
              <a:buNone/>
              <a:defRPr sz="1867" b="0" i="0" u="none" strike="noStrike" cap="none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800"/>
              <a:buFont typeface="Raleway"/>
              <a:buNone/>
              <a:tabLst/>
              <a:defRPr/>
            </a:pPr>
            <a:r>
              <a:rPr kumimoji="0" lang="id-ID" sz="7000" b="1" i="0" u="none" strike="noStrike" kern="0" cap="none" spc="0" normalizeH="0" baseline="0" noProof="0">
                <a:ln>
                  <a:noFill/>
                </a:ln>
                <a:solidFill>
                  <a:srgbClr val="017A87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Raleway"/>
              </a:rPr>
              <a:t>KONSEP DEFINISI</a:t>
            </a:r>
            <a:endParaRPr kumimoji="0" lang="en-US" sz="7000" b="1" i="0" u="none" strike="noStrike" kern="0" cap="none" spc="0" normalizeH="0" baseline="0" noProof="0">
              <a:ln>
                <a:noFill/>
              </a:ln>
              <a:solidFill>
                <a:srgbClr val="017A87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Raleway"/>
            </a:endParaRPr>
          </a:p>
        </p:txBody>
      </p:sp>
      <p:sp>
        <p:nvSpPr>
          <p:cNvPr id="51" name="Google Shape;1603;p66">
            <a:extLst>
              <a:ext uri="{FF2B5EF4-FFF2-40B4-BE49-F238E27FC236}">
                <a16:creationId xmlns:a16="http://schemas.microsoft.com/office/drawing/2014/main" id="{8DD6A721-3C27-AE79-48CC-C646112222C8}"/>
              </a:ext>
            </a:extLst>
          </p:cNvPr>
          <p:cNvSpPr/>
          <p:nvPr/>
        </p:nvSpPr>
        <p:spPr>
          <a:xfrm>
            <a:off x="8517551" y="5640985"/>
            <a:ext cx="2160000" cy="29"/>
          </a:xfrm>
          <a:custGeom>
            <a:avLst/>
            <a:gdLst/>
            <a:ahLst/>
            <a:cxnLst/>
            <a:rect l="l" t="t" r="r" b="b"/>
            <a:pathLst>
              <a:path w="49224" h="1" fill="none" extrusionOk="0">
                <a:moveTo>
                  <a:pt x="0" y="1"/>
                </a:moveTo>
                <a:lnTo>
                  <a:pt x="49224" y="1"/>
                </a:lnTo>
              </a:path>
            </a:pathLst>
          </a:custGeom>
          <a:noFill/>
          <a:ln w="19050" cap="rnd" cmpd="sng">
            <a:solidFill>
              <a:srgbClr val="6657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02BE7B-BBDF-1EBF-B1F1-AA36100705B7}"/>
              </a:ext>
            </a:extLst>
          </p:cNvPr>
          <p:cNvGrpSpPr/>
          <p:nvPr/>
        </p:nvGrpSpPr>
        <p:grpSpPr>
          <a:xfrm>
            <a:off x="-659757" y="95126"/>
            <a:ext cx="437309" cy="3190205"/>
            <a:chOff x="-659757" y="95126"/>
            <a:chExt cx="437309" cy="319020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F0E805-C4FA-B7BA-FA99-FEADB8395545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938EF3-5759-0CB6-AD8A-502BB47E4319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74B932D-887C-8D01-D0B0-A38D473430D0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17A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6FF50E-3634-6DBF-204C-0616A14F7092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894E126-A322-EB57-E561-BF4BFDFC4945}"/>
                </a:ext>
              </a:extLst>
            </p:cNvPr>
            <p:cNvSpPr/>
            <p:nvPr/>
          </p:nvSpPr>
          <p:spPr>
            <a:xfrm>
              <a:off x="-659757" y="2848022"/>
              <a:ext cx="437309" cy="437309"/>
            </a:xfrm>
            <a:prstGeom prst="rect">
              <a:avLst/>
            </a:prstGeom>
            <a:solidFill>
              <a:srgbClr val="EAA8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7B12CDD-4D1A-8978-4A3E-E211B5D1D84F}"/>
              </a:ext>
            </a:extLst>
          </p:cNvPr>
          <p:cNvSpPr txBox="1"/>
          <p:nvPr/>
        </p:nvSpPr>
        <p:spPr>
          <a:xfrm>
            <a:off x="4889006" y="902071"/>
            <a:ext cx="2438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03984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9E059-A047-740B-CFA3-85634BD5A519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id="{50C32C47-2ED9-8E97-298F-6BEFBDFB6EF9}"/>
              </a:ext>
            </a:extLst>
          </p:cNvPr>
          <p:cNvSpPr/>
          <p:nvPr/>
        </p:nvSpPr>
        <p:spPr>
          <a:xfrm>
            <a:off x="474813" y="2182448"/>
            <a:ext cx="11271994" cy="403221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58598-2BC2-9798-2555-70BC88D981F9}"/>
              </a:ext>
            </a:extLst>
          </p:cNvPr>
          <p:cNvSpPr/>
          <p:nvPr/>
        </p:nvSpPr>
        <p:spPr>
          <a:xfrm>
            <a:off x="474813" y="1972975"/>
            <a:ext cx="11271994" cy="504777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6C931F-A1AD-7926-EA09-0B7309466FB1}"/>
              </a:ext>
            </a:extLst>
          </p:cNvPr>
          <p:cNvGrpSpPr/>
          <p:nvPr/>
        </p:nvGrpSpPr>
        <p:grpSpPr>
          <a:xfrm>
            <a:off x="678655" y="2079844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D3A41C7-4C12-669D-C499-0B5E968F856A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66CD56E-B4F2-F46E-B0A4-418C3826F656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F7837B-3F87-B564-2301-FF35A4FB33DB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455E83-9854-D2EC-38D7-D0EC00861CBB}"/>
              </a:ext>
            </a:extLst>
          </p:cNvPr>
          <p:cNvSpPr txBox="1"/>
          <p:nvPr/>
        </p:nvSpPr>
        <p:spPr>
          <a:xfrm>
            <a:off x="700691" y="2679270"/>
            <a:ext cx="11046116" cy="304698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i="1">
                <a:solidFill>
                  <a:schemeClr val="tx1"/>
                </a:solidFill>
              </a:rPr>
              <a:t>Jika </a:t>
            </a:r>
            <a:r>
              <a:rPr lang="en-US" sz="2400" i="1" err="1">
                <a:solidFill>
                  <a:schemeClr val="tx1"/>
                </a:solidFill>
              </a:rPr>
              <a:t>terdapat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ketidaksesuaian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antara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hasil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verifikasi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keberadaan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keluarga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dari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Ketua</a:t>
            </a:r>
            <a:r>
              <a:rPr lang="en-US" sz="2400" i="1">
                <a:solidFill>
                  <a:schemeClr val="tx1"/>
                </a:solidFill>
              </a:rPr>
              <a:t>/</a:t>
            </a:r>
            <a:r>
              <a:rPr lang="en-US" sz="2400" i="1" err="1">
                <a:solidFill>
                  <a:schemeClr val="tx1"/>
                </a:solidFill>
              </a:rPr>
              <a:t>Pengurus</a:t>
            </a:r>
            <a:r>
              <a:rPr lang="en-US" sz="2400" i="1">
                <a:solidFill>
                  <a:schemeClr val="tx1"/>
                </a:solidFill>
              </a:rPr>
              <a:t> SLS </a:t>
            </a:r>
            <a:r>
              <a:rPr lang="en-US" sz="2400" i="1" err="1">
                <a:solidFill>
                  <a:schemeClr val="tx1"/>
                </a:solidFill>
              </a:rPr>
              <a:t>dengan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temuan</a:t>
            </a:r>
            <a:r>
              <a:rPr lang="en-US" sz="2400" i="1">
                <a:solidFill>
                  <a:schemeClr val="tx1"/>
                </a:solidFill>
              </a:rPr>
              <a:t> door to door di </a:t>
            </a:r>
            <a:r>
              <a:rPr lang="en-US" sz="2400" i="1" err="1">
                <a:solidFill>
                  <a:schemeClr val="tx1"/>
                </a:solidFill>
              </a:rPr>
              <a:t>lapangan</a:t>
            </a:r>
            <a:r>
              <a:rPr lang="en-US" sz="2400" i="1">
                <a:solidFill>
                  <a:schemeClr val="tx1"/>
                </a:solidFill>
              </a:rPr>
              <a:t>, </a:t>
            </a:r>
            <a:r>
              <a:rPr lang="en-US" sz="2400" i="1" err="1">
                <a:solidFill>
                  <a:schemeClr val="tx1"/>
                </a:solidFill>
              </a:rPr>
              <a:t>maka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perbaiki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isian</a:t>
            </a:r>
            <a:r>
              <a:rPr lang="en-US" sz="2400" i="1">
                <a:solidFill>
                  <a:schemeClr val="tx1"/>
                </a:solidFill>
              </a:rPr>
              <a:t> daftar </a:t>
            </a:r>
            <a:r>
              <a:rPr lang="en-US" sz="2400" i="1" err="1">
                <a:solidFill>
                  <a:schemeClr val="tx1"/>
                </a:solidFill>
              </a:rPr>
              <a:t>verifikasi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keluarga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sesuai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dengan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kondisi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lapangan</a:t>
            </a:r>
            <a:r>
              <a:rPr lang="en-US" sz="2400" i="1">
                <a:solidFill>
                  <a:schemeClr val="tx1"/>
                </a:solidFill>
              </a:rPr>
              <a:t>. </a:t>
            </a:r>
            <a:r>
              <a:rPr lang="en-US" sz="2400" i="1" err="1">
                <a:solidFill>
                  <a:schemeClr val="tx1"/>
                </a:solidFill>
              </a:rPr>
              <a:t>Informasi</a:t>
            </a:r>
            <a:r>
              <a:rPr lang="en-US" sz="2400" i="1">
                <a:solidFill>
                  <a:schemeClr val="tx1"/>
                </a:solidFill>
              </a:rPr>
              <a:t> yang </a:t>
            </a:r>
            <a:r>
              <a:rPr lang="en-US" sz="2400" i="1" err="1">
                <a:solidFill>
                  <a:schemeClr val="tx1"/>
                </a:solidFill>
              </a:rPr>
              <a:t>dapat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diperbaiki</a:t>
            </a:r>
            <a:r>
              <a:rPr lang="en-US" sz="2400" i="1">
                <a:solidFill>
                  <a:schemeClr val="tx1"/>
                </a:solidFill>
              </a:rPr>
              <a:t>, </a:t>
            </a:r>
            <a:r>
              <a:rPr lang="en-US" sz="2400" i="1" err="1">
                <a:solidFill>
                  <a:schemeClr val="tx1"/>
                </a:solidFill>
              </a:rPr>
              <a:t>diantaranya</a:t>
            </a:r>
            <a:r>
              <a:rPr lang="en-US" sz="2400" i="1">
                <a:solidFill>
                  <a:schemeClr val="tx1"/>
                </a:solidFill>
              </a:rPr>
              <a:t>:</a:t>
            </a:r>
          </a:p>
          <a:p>
            <a:endParaRPr lang="en-US" sz="2400" i="1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2400" i="1">
                <a:solidFill>
                  <a:schemeClr val="tx1"/>
                </a:solidFill>
              </a:rPr>
              <a:t>Nama </a:t>
            </a:r>
            <a:r>
              <a:rPr lang="en-US" sz="2400" i="1" err="1">
                <a:solidFill>
                  <a:schemeClr val="tx1"/>
                </a:solidFill>
              </a:rPr>
              <a:t>Kepala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Keluarga</a:t>
            </a:r>
            <a:endParaRPr lang="en-US" sz="2400" i="1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2400" i="1">
                <a:solidFill>
                  <a:schemeClr val="tx1"/>
                </a:solidFill>
              </a:rPr>
              <a:t>Alamat</a:t>
            </a:r>
          </a:p>
          <a:p>
            <a:pPr marL="457200" indent="-457200">
              <a:buAutoNum type="arabicPeriod"/>
            </a:pPr>
            <a:r>
              <a:rPr lang="en-US" sz="2400" i="1" err="1">
                <a:solidFill>
                  <a:schemeClr val="tx1"/>
                </a:solidFill>
              </a:rPr>
              <a:t>Keberadaan</a:t>
            </a:r>
            <a:r>
              <a:rPr lang="en-US" sz="2400" i="1">
                <a:solidFill>
                  <a:schemeClr val="tx1"/>
                </a:solidFill>
              </a:rPr>
              <a:t> </a:t>
            </a:r>
            <a:r>
              <a:rPr lang="en-US" sz="2400" i="1" err="1">
                <a:solidFill>
                  <a:schemeClr val="tx1"/>
                </a:solidFill>
              </a:rPr>
              <a:t>keluarga</a:t>
            </a:r>
            <a:endParaRPr lang="en-US" sz="2400" i="1">
              <a:solidFill>
                <a:schemeClr val="tx1"/>
              </a:solidFill>
            </a:endParaRPr>
          </a:p>
        </p:txBody>
      </p:sp>
      <p:sp>
        <p:nvSpPr>
          <p:cNvPr id="3" name="Freeform: Shape 14">
            <a:extLst>
              <a:ext uri="{FF2B5EF4-FFF2-40B4-BE49-F238E27FC236}">
                <a16:creationId xmlns:a16="http://schemas.microsoft.com/office/drawing/2014/main" id="{07313D16-908E-16D1-6904-B98ABE725085}"/>
              </a:ext>
            </a:extLst>
          </p:cNvPr>
          <p:cNvSpPr/>
          <p:nvPr/>
        </p:nvSpPr>
        <p:spPr>
          <a:xfrm>
            <a:off x="-11576" y="-49066"/>
            <a:ext cx="6481387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8AA6D-5C34-AE81-9ED8-1266A20514A7}"/>
              </a:ext>
            </a:extLst>
          </p:cNvPr>
          <p:cNvSpPr txBox="1"/>
          <p:nvPr/>
        </p:nvSpPr>
        <p:spPr>
          <a:xfrm>
            <a:off x="250905" y="132381"/>
            <a:ext cx="505721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600">
                <a:solidFill>
                  <a:schemeClr val="bg1"/>
                </a:solidFill>
                <a:latin typeface="Franklin Gothic Medium Cond"/>
              </a:rPr>
              <a:t>VERIFIKASI KELUARGA</a:t>
            </a:r>
            <a:endParaRPr lang="en-US" sz="3200" spc="600">
              <a:solidFill>
                <a:schemeClr val="bg1"/>
              </a:solidFill>
              <a:latin typeface="Franklin Gothic Medium Cond" panose="020B06060304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74000F-6851-A572-6DAC-FF5CC0CFA65F}"/>
              </a:ext>
            </a:extLst>
          </p:cNvPr>
          <p:cNvSpPr txBox="1"/>
          <p:nvPr/>
        </p:nvSpPr>
        <p:spPr>
          <a:xfrm>
            <a:off x="5261864" y="365760"/>
            <a:ext cx="442750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[4]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2D0038-8A3F-CD41-08FE-C70504E690D5}"/>
              </a:ext>
            </a:extLst>
          </p:cNvPr>
          <p:cNvSpPr txBox="1"/>
          <p:nvPr/>
        </p:nvSpPr>
        <p:spPr>
          <a:xfrm>
            <a:off x="543305" y="1204786"/>
            <a:ext cx="8117259" cy="461665"/>
          </a:xfrm>
          <a:prstGeom prst="rect">
            <a:avLst/>
          </a:prstGeom>
          <a:solidFill>
            <a:srgbClr val="EAA824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i="1" err="1">
                <a:solidFill>
                  <a:srgbClr val="142850"/>
                </a:solidFill>
              </a:rPr>
              <a:t>Mekanisme</a:t>
            </a:r>
            <a:r>
              <a:rPr lang="en-US" sz="2400" b="1" i="1">
                <a:solidFill>
                  <a:srgbClr val="142850"/>
                </a:solidFill>
              </a:rPr>
              <a:t> </a:t>
            </a:r>
            <a:r>
              <a:rPr lang="en-US" sz="2400" b="1" i="1" err="1">
                <a:solidFill>
                  <a:srgbClr val="142850"/>
                </a:solidFill>
              </a:rPr>
              <a:t>Kegiatan</a:t>
            </a:r>
            <a:r>
              <a:rPr lang="en-US" sz="2400" b="1" i="1">
                <a:solidFill>
                  <a:srgbClr val="142850"/>
                </a:solidFill>
              </a:rPr>
              <a:t> door to door </a:t>
            </a:r>
            <a:r>
              <a:rPr lang="en-US" sz="2400" b="1" i="1" err="1">
                <a:solidFill>
                  <a:srgbClr val="142850"/>
                </a:solidFill>
              </a:rPr>
              <a:t>Bangunan</a:t>
            </a:r>
            <a:r>
              <a:rPr lang="en-US" sz="2400" b="1" i="1">
                <a:solidFill>
                  <a:srgbClr val="142850"/>
                </a:solidFill>
              </a:rPr>
              <a:t> </a:t>
            </a:r>
            <a:r>
              <a:rPr lang="en-US" sz="2400" b="1" i="1" err="1">
                <a:solidFill>
                  <a:srgbClr val="142850"/>
                </a:solidFill>
              </a:rPr>
              <a:t>dalam</a:t>
            </a:r>
            <a:r>
              <a:rPr lang="en-US" sz="2400" b="1" i="1">
                <a:solidFill>
                  <a:srgbClr val="142850"/>
                </a:solidFill>
              </a:rPr>
              <a:t> SLS [2]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DDBCF9-0F9B-7CF9-E14A-F6FF9B393A48}"/>
              </a:ext>
            </a:extLst>
          </p:cNvPr>
          <p:cNvSpPr/>
          <p:nvPr/>
        </p:nvSpPr>
        <p:spPr>
          <a:xfrm>
            <a:off x="8994064" y="1204786"/>
            <a:ext cx="3197935" cy="460483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BC49076-1696-95C2-F464-3D70F5D79BEB}"/>
              </a:ext>
            </a:extLst>
          </p:cNvPr>
          <p:cNvSpPr/>
          <p:nvPr/>
        </p:nvSpPr>
        <p:spPr>
          <a:xfrm>
            <a:off x="8497114" y="1059982"/>
            <a:ext cx="728935" cy="728935"/>
          </a:xfrm>
          <a:prstGeom prst="ellipse">
            <a:avLst/>
          </a:prstGeom>
          <a:solidFill>
            <a:srgbClr val="E5FBFF"/>
          </a:solidFill>
          <a:ln>
            <a:solidFill>
              <a:srgbClr val="E5FB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8C432F-1863-195C-FB03-D2C7081AA520}"/>
              </a:ext>
            </a:extLst>
          </p:cNvPr>
          <p:cNvSpPr/>
          <p:nvPr/>
        </p:nvSpPr>
        <p:spPr>
          <a:xfrm>
            <a:off x="-22180" y="1204786"/>
            <a:ext cx="641827" cy="460483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19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EA53EE1-8975-CE10-9955-A3AC2CF5C8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" r="5466"/>
          <a:stretch/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1984A8-4D75-685B-6E5B-7F15AE00CA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4963" y="6492875"/>
            <a:ext cx="427037" cy="365125"/>
          </a:xfrm>
        </p:spPr>
        <p:txBody>
          <a:bodyPr/>
          <a:lstStyle/>
          <a:p>
            <a:fld id="{CC654CF9-303B-454A-8191-95AAB032BDB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81D00-7342-645D-AB24-6BBA8F82523B}"/>
              </a:ext>
            </a:extLst>
          </p:cNvPr>
          <p:cNvSpPr/>
          <p:nvPr/>
        </p:nvSpPr>
        <p:spPr>
          <a:xfrm>
            <a:off x="0" y="0"/>
            <a:ext cx="367390" cy="6858000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DC680-F3C1-19B4-25BA-584A9716D080}"/>
              </a:ext>
            </a:extLst>
          </p:cNvPr>
          <p:cNvSpPr txBox="1"/>
          <p:nvPr/>
        </p:nvSpPr>
        <p:spPr>
          <a:xfrm>
            <a:off x="475028" y="2766284"/>
            <a:ext cx="618703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017A87"/>
                </a:solidFill>
                <a:highlight>
                  <a:srgbClr val="FFC93C"/>
                </a:highlight>
                <a:latin typeface="Franklin Gothic Medium Cond"/>
              </a:rPr>
              <a:t>TERIMA KASIH!</a:t>
            </a:r>
            <a:endParaRPr lang="en-US" sz="3600" b="1" dirty="0">
              <a:solidFill>
                <a:srgbClr val="017A87"/>
              </a:solidFill>
              <a:highlight>
                <a:srgbClr val="FFC93C"/>
              </a:highlight>
              <a:latin typeface="Franklin Gothic Medium Cond" panose="020B06060304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576F08-57DA-17F5-B71C-0FB400F4D349}"/>
              </a:ext>
            </a:extLst>
          </p:cNvPr>
          <p:cNvGrpSpPr/>
          <p:nvPr/>
        </p:nvGrpSpPr>
        <p:grpSpPr>
          <a:xfrm rot="5400000">
            <a:off x="1980833" y="2446558"/>
            <a:ext cx="437309" cy="3187665"/>
            <a:chOff x="-659757" y="95126"/>
            <a:chExt cx="437309" cy="318766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E826F0-FB13-8B88-C466-E9A8F86BB27C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4C56D9-20DA-64F6-3CC2-C7EE9FF1F459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56142D-0B48-FC15-2144-7D4942BD3E6E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35B743-E02B-F6B5-337F-831B55809742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FB7467-576E-DEBB-6A8E-B3DBE8D63E55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6785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D6C184-4C68-DA40-353C-3F6DF142FF4B}"/>
              </a:ext>
            </a:extLst>
          </p:cNvPr>
          <p:cNvSpPr/>
          <p:nvPr/>
        </p:nvSpPr>
        <p:spPr>
          <a:xfrm>
            <a:off x="4770699" y="14913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CE5398-3B72-DA16-7057-FB59ED01D3C2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cs typeface="Calibri"/>
              </a:rPr>
              <a:t>Wilayah </a:t>
            </a:r>
            <a:r>
              <a:rPr lang="en-US" sz="2000" b="1" spc="300" err="1">
                <a:cs typeface="Calibri"/>
              </a:rPr>
              <a:t>Kerja</a:t>
            </a:r>
            <a:r>
              <a:rPr lang="en-US" sz="2000" b="1" spc="300">
                <a:cs typeface="Calibri"/>
              </a:rPr>
              <a:t> </a:t>
            </a:r>
            <a:r>
              <a:rPr lang="en-US" sz="2000" b="1" spc="300" err="1">
                <a:cs typeface="Calibri"/>
              </a:rPr>
              <a:t>Statistik</a:t>
            </a:r>
            <a:r>
              <a:rPr lang="en-US" sz="2000" b="1" spc="300">
                <a:cs typeface="Calibri"/>
              </a:rPr>
              <a:t> [1]</a:t>
            </a:r>
          </a:p>
        </p:txBody>
      </p:sp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2AF18359-BA9B-3442-5F95-C5DEB238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67" y="2439697"/>
            <a:ext cx="3304116" cy="34391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EB48A-4738-31B2-E5E8-34B393BEC310}"/>
              </a:ext>
            </a:extLst>
          </p:cNvPr>
          <p:cNvSpPr txBox="1"/>
          <p:nvPr/>
        </p:nvSpPr>
        <p:spPr>
          <a:xfrm>
            <a:off x="4621260" y="2854987"/>
            <a:ext cx="682243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Wilayah Indonesia </a:t>
            </a:r>
            <a:r>
              <a:rPr lang="en-US" err="1">
                <a:cs typeface="Calibri"/>
              </a:rPr>
              <a:t>dibagi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secara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berjenjang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dari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tingkatan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administratif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provinsi</a:t>
            </a:r>
            <a:r>
              <a:rPr lang="en-US">
                <a:cs typeface="Calibri"/>
              </a:rPr>
              <a:t> – </a:t>
            </a:r>
            <a:r>
              <a:rPr lang="en-US" err="1">
                <a:cs typeface="Calibri"/>
              </a:rPr>
              <a:t>desa</a:t>
            </a:r>
            <a:r>
              <a:rPr lang="en-US">
                <a:cs typeface="Calibri"/>
              </a:rPr>
              <a:t>). </a:t>
            </a:r>
            <a:r>
              <a:rPr lang="en-US" err="1">
                <a:cs typeface="Calibri"/>
              </a:rPr>
              <a:t>Kemudian</a:t>
            </a:r>
            <a:r>
              <a:rPr lang="en-US">
                <a:cs typeface="Calibri"/>
              </a:rPr>
              <a:t>, </a:t>
            </a:r>
            <a:r>
              <a:rPr lang="en-US" err="1">
                <a:cs typeface="Calibri"/>
              </a:rPr>
              <a:t>tiap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dibagi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habis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dalam</a:t>
            </a:r>
            <a:r>
              <a:rPr lang="en-US">
                <a:cs typeface="Calibri"/>
              </a:rPr>
              <a:t> wilayah SLS/Non SLS </a:t>
            </a:r>
            <a:r>
              <a:rPr lang="en-US" err="1">
                <a:cs typeface="Calibri"/>
              </a:rPr>
              <a:t>atau</a:t>
            </a:r>
            <a:r>
              <a:rPr lang="en-US">
                <a:cs typeface="Calibri"/>
              </a:rPr>
              <a:t> Blok </a:t>
            </a:r>
            <a:r>
              <a:rPr lang="en-US" err="1">
                <a:cs typeface="Calibri"/>
              </a:rPr>
              <a:t>Sensus</a:t>
            </a:r>
            <a:r>
              <a:rPr lang="en-US">
                <a:cs typeface="Calibri"/>
              </a:rPr>
              <a:t>;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Wilayah </a:t>
            </a:r>
            <a:r>
              <a:rPr lang="en-US" err="1">
                <a:cs typeface="Calibri"/>
              </a:rPr>
              <a:t>tingkatan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terendahnya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merupakan</a:t>
            </a:r>
            <a:r>
              <a:rPr lang="en-US">
                <a:cs typeface="Calibri"/>
              </a:rPr>
              <a:t> wilayah </a:t>
            </a:r>
            <a:r>
              <a:rPr lang="en-US" err="1">
                <a:cs typeface="Calibri"/>
              </a:rPr>
              <a:t>kerja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bagi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petugas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lapangan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dalam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kegiatan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statistik</a:t>
            </a:r>
            <a:r>
              <a:rPr lang="en-US">
                <a:cs typeface="Calibri"/>
              </a:rPr>
              <a:t>;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Pada </a:t>
            </a:r>
            <a:r>
              <a:rPr lang="en-US" err="1">
                <a:cs typeface="Calibri"/>
              </a:rPr>
              <a:t>kegiatan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Regsosek</a:t>
            </a:r>
            <a:r>
              <a:rPr lang="en-US">
                <a:cs typeface="Calibri"/>
              </a:rPr>
              <a:t> wilayah </a:t>
            </a:r>
            <a:r>
              <a:rPr lang="en-US" err="1">
                <a:cs typeface="Calibri"/>
              </a:rPr>
              <a:t>kerja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statistik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menggunakan</a:t>
            </a:r>
            <a:r>
              <a:rPr lang="en-US">
                <a:cs typeface="Calibri"/>
              </a:rPr>
              <a:t> </a:t>
            </a:r>
            <a:r>
              <a:rPr lang="en-US" b="1">
                <a:cs typeface="Calibri"/>
              </a:rPr>
              <a:t>SLS</a:t>
            </a:r>
            <a:r>
              <a:rPr lang="en-US">
                <a:cs typeface="Calibri"/>
              </a:rPr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F20884-CBA5-419D-AAD3-9F4999990D3E}"/>
              </a:ext>
            </a:extLst>
          </p:cNvPr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2118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spc="300">
                <a:cs typeface="Calibri"/>
              </a:rPr>
              <a:t>Wilayah </a:t>
            </a:r>
            <a:r>
              <a:rPr lang="en-US" sz="2000" b="1" spc="300" err="1">
                <a:cs typeface="Calibri"/>
              </a:rPr>
              <a:t>Kerja</a:t>
            </a:r>
            <a:r>
              <a:rPr lang="en-US" sz="2000" b="1" spc="300">
                <a:cs typeface="Calibri"/>
              </a:rPr>
              <a:t> </a:t>
            </a:r>
            <a:r>
              <a:rPr lang="en-US" sz="2000" b="1" spc="300" err="1">
                <a:cs typeface="Calibri"/>
              </a:rPr>
              <a:t>Statistik</a:t>
            </a:r>
            <a:r>
              <a:rPr lang="en-US" sz="2000" b="1" spc="300">
                <a:cs typeface="Calibri"/>
              </a:rPr>
              <a:t> [2]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7F6DCF4-BDEF-494B-2128-3E6154F9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983" y="2253343"/>
            <a:ext cx="4447116" cy="3811814"/>
          </a:xfrm>
          <a:prstGeom prst="rect">
            <a:avLst/>
          </a:prstGeom>
        </p:spPr>
      </p:pic>
      <p:pic>
        <p:nvPicPr>
          <p:cNvPr id="5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698BFB5-B4CE-2729-E551-922B0C35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2995712"/>
            <a:ext cx="4891616" cy="2443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6699A-53A4-51ED-BFAC-8595D6AD57D7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8E919-E70A-6B04-7CF2-1D7DDE7C1453}"/>
              </a:ext>
            </a:extLst>
          </p:cNvPr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305271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9E059-A047-740B-CFA3-85634BD5A519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16" name="Rectangle: Rounded Corners 16">
            <a:extLst>
              <a:ext uri="{FF2B5EF4-FFF2-40B4-BE49-F238E27FC236}">
                <a16:creationId xmlns:a16="http://schemas.microsoft.com/office/drawing/2014/main" id="{50C32C47-2ED9-8E97-298F-6BEFBDFB6EF9}"/>
              </a:ext>
            </a:extLst>
          </p:cNvPr>
          <p:cNvSpPr/>
          <p:nvPr/>
        </p:nvSpPr>
        <p:spPr>
          <a:xfrm>
            <a:off x="291933" y="1849944"/>
            <a:ext cx="11699176" cy="4310525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58598-2BC2-9798-2555-70BC88D981F9}"/>
              </a:ext>
            </a:extLst>
          </p:cNvPr>
          <p:cNvSpPr/>
          <p:nvPr/>
        </p:nvSpPr>
        <p:spPr>
          <a:xfrm>
            <a:off x="291933" y="1640472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6C931F-A1AD-7926-EA09-0B7309466FB1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D3A41C7-4C12-669D-C499-0B5E968F856A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66CD56E-B4F2-F46E-B0A4-418C3826F656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F7837B-3F87-B564-2301-FF35A4FB33DB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455E83-9854-D2EC-38D7-D0EC00861CBB}"/>
              </a:ext>
            </a:extLst>
          </p:cNvPr>
          <p:cNvSpPr txBox="1"/>
          <p:nvPr/>
        </p:nvSpPr>
        <p:spPr>
          <a:xfrm>
            <a:off x="517811" y="2346767"/>
            <a:ext cx="11046116" cy="276998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Aft>
                <a:spcPts val="1200"/>
              </a:spcAft>
              <a:buFont typeface="Wingdings" pitchFamily="2" charset="2"/>
              <a:buChar char="v"/>
            </a:pPr>
            <a:r>
              <a:rPr lang="en-ID" sz="2400"/>
              <a:t>SLS</a:t>
            </a:r>
            <a:r>
              <a:rPr lang="en-ID" sz="2400" b="1"/>
              <a:t> </a:t>
            </a:r>
            <a:r>
              <a:rPr lang="en-ID" sz="2400" err="1"/>
              <a:t>adalah</a:t>
            </a:r>
            <a:r>
              <a:rPr lang="en-ID" sz="2400"/>
              <a:t> </a:t>
            </a:r>
            <a:r>
              <a:rPr lang="en-ID" sz="2400" err="1"/>
              <a:t>satuan</a:t>
            </a:r>
            <a:r>
              <a:rPr lang="en-ID" sz="2400"/>
              <a:t> wilayah di </a:t>
            </a:r>
            <a:r>
              <a:rPr lang="en-ID" sz="2400" err="1"/>
              <a:t>bawah</a:t>
            </a:r>
            <a:r>
              <a:rPr lang="en-ID" sz="2400"/>
              <a:t> </a:t>
            </a:r>
            <a:r>
              <a:rPr lang="en-ID" sz="2400" err="1"/>
              <a:t>desa</a:t>
            </a:r>
            <a:r>
              <a:rPr lang="en-ID" sz="2400"/>
              <a:t>/</a:t>
            </a:r>
            <a:r>
              <a:rPr lang="en-ID" sz="2400" err="1"/>
              <a:t>kelurahan</a:t>
            </a:r>
            <a:r>
              <a:rPr lang="en-ID" sz="2400"/>
              <a:t>, </a:t>
            </a:r>
            <a:r>
              <a:rPr lang="en-ID" sz="2400" err="1"/>
              <a:t>biasanya</a:t>
            </a:r>
            <a:r>
              <a:rPr lang="en-ID" sz="2400"/>
              <a:t> </a:t>
            </a:r>
            <a:r>
              <a:rPr lang="en-ID" sz="2400" err="1"/>
              <a:t>ditetapkan</a:t>
            </a:r>
            <a:r>
              <a:rPr lang="en-ID" sz="2400"/>
              <a:t> </a:t>
            </a:r>
            <a:r>
              <a:rPr lang="en-ID" sz="2400" err="1"/>
              <a:t>dengan</a:t>
            </a:r>
            <a:r>
              <a:rPr lang="en-ID" sz="2400"/>
              <a:t> </a:t>
            </a:r>
            <a:r>
              <a:rPr lang="en-ID" sz="2400" err="1"/>
              <a:t>peraturan</a:t>
            </a:r>
            <a:r>
              <a:rPr lang="en-ID" sz="2400"/>
              <a:t> </a:t>
            </a:r>
            <a:r>
              <a:rPr lang="en-ID" sz="2400" err="1"/>
              <a:t>daerah</a:t>
            </a:r>
            <a:r>
              <a:rPr lang="en-ID" sz="2400"/>
              <a:t> </a:t>
            </a:r>
            <a:r>
              <a:rPr lang="en-ID" sz="2400" err="1"/>
              <a:t>atau</a:t>
            </a:r>
            <a:r>
              <a:rPr lang="en-ID" sz="2400"/>
              <a:t> </a:t>
            </a:r>
            <a:r>
              <a:rPr lang="en-ID" sz="2400" err="1"/>
              <a:t>peraturan</a:t>
            </a:r>
            <a:r>
              <a:rPr lang="en-ID" sz="2400"/>
              <a:t> </a:t>
            </a:r>
            <a:r>
              <a:rPr lang="en-ID" sz="2400" err="1"/>
              <a:t>desa</a:t>
            </a:r>
            <a:r>
              <a:rPr lang="en-ID" sz="2400"/>
              <a:t>. 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v"/>
            </a:pPr>
            <a:r>
              <a:rPr lang="en-ID" sz="2400" err="1"/>
              <a:t>Contoh</a:t>
            </a:r>
            <a:r>
              <a:rPr lang="en-ID" sz="2400"/>
              <a:t> SLS:</a:t>
            </a:r>
            <a:br>
              <a:rPr lang="en-ID" sz="2400"/>
            </a:br>
            <a:r>
              <a:rPr lang="en-ID" sz="2400"/>
              <a:t>RT, RW, </a:t>
            </a:r>
            <a:r>
              <a:rPr lang="en-ID" sz="2400" err="1"/>
              <a:t>jorong</a:t>
            </a:r>
            <a:r>
              <a:rPr lang="en-ID" sz="2400"/>
              <a:t>, </a:t>
            </a:r>
            <a:r>
              <a:rPr lang="en-ID" sz="2400" err="1"/>
              <a:t>dusun</a:t>
            </a:r>
            <a:r>
              <a:rPr lang="en-ID" sz="2400"/>
              <a:t>, </a:t>
            </a:r>
            <a:r>
              <a:rPr lang="en-ID" sz="2400" err="1"/>
              <a:t>banjar</a:t>
            </a:r>
            <a:r>
              <a:rPr lang="en-ID" sz="2400"/>
              <a:t>, dan </a:t>
            </a:r>
            <a:r>
              <a:rPr lang="en-ID" sz="2400" err="1"/>
              <a:t>lingkungan</a:t>
            </a:r>
            <a:r>
              <a:rPr lang="en-ID" sz="2400"/>
              <a:t>. 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v"/>
            </a:pPr>
            <a:r>
              <a:rPr lang="en-ID" sz="2400"/>
              <a:t>SLS </a:t>
            </a:r>
            <a:r>
              <a:rPr lang="en-ID" sz="2400" err="1"/>
              <a:t>terkecil</a:t>
            </a:r>
            <a:r>
              <a:rPr lang="en-ID" sz="2400"/>
              <a:t> </a:t>
            </a:r>
            <a:r>
              <a:rPr lang="en-ID" sz="2400" err="1"/>
              <a:t>merupakan</a:t>
            </a:r>
            <a:r>
              <a:rPr lang="en-ID" sz="2400"/>
              <a:t> wilayah SLS pada </a:t>
            </a:r>
            <a:r>
              <a:rPr lang="en-ID" sz="2400" err="1"/>
              <a:t>tingkatan</a:t>
            </a:r>
            <a:r>
              <a:rPr lang="en-ID" sz="2400"/>
              <a:t> paling </a:t>
            </a:r>
            <a:r>
              <a:rPr lang="en-ID" sz="2400" err="1"/>
              <a:t>rendah</a:t>
            </a:r>
            <a:r>
              <a:rPr lang="en-ID" sz="2400"/>
              <a:t> di </a:t>
            </a:r>
            <a:r>
              <a:rPr lang="en-ID" sz="2400" err="1"/>
              <a:t>bawah</a:t>
            </a:r>
            <a:r>
              <a:rPr lang="en-ID" sz="2400"/>
              <a:t> </a:t>
            </a:r>
            <a:r>
              <a:rPr lang="en-ID" sz="2400" err="1"/>
              <a:t>desa</a:t>
            </a:r>
            <a:r>
              <a:rPr lang="en-ID" sz="2400"/>
              <a:t>.</a:t>
            </a:r>
          </a:p>
          <a:p>
            <a:pPr marL="342900" indent="-342900">
              <a:spcAft>
                <a:spcPts val="1200"/>
              </a:spcAft>
              <a:buFont typeface="Wingdings" pitchFamily="2" charset="2"/>
              <a:buChar char="v"/>
            </a:pPr>
            <a:r>
              <a:rPr lang="en-ID" sz="2400" err="1">
                <a:cs typeface="Calibri" panose="020F0502020204030204"/>
              </a:rPr>
              <a:t>Istilah</a:t>
            </a:r>
            <a:r>
              <a:rPr lang="en-ID" sz="2400">
                <a:cs typeface="Calibri" panose="020F0502020204030204"/>
              </a:rPr>
              <a:t> SLS </a:t>
            </a:r>
            <a:r>
              <a:rPr lang="en-ID" sz="2400" err="1">
                <a:cs typeface="Calibri" panose="020F0502020204030204"/>
              </a:rPr>
              <a:t>selanjutnya</a:t>
            </a:r>
            <a:r>
              <a:rPr lang="en-ID" sz="2400">
                <a:cs typeface="Calibri" panose="020F0502020204030204"/>
              </a:rPr>
              <a:t> </a:t>
            </a:r>
            <a:r>
              <a:rPr lang="en-ID" sz="2400" err="1">
                <a:cs typeface="Calibri" panose="020F0502020204030204"/>
              </a:rPr>
              <a:t>merujuk</a:t>
            </a:r>
            <a:r>
              <a:rPr lang="en-ID" sz="2400">
                <a:cs typeface="Calibri" panose="020F0502020204030204"/>
              </a:rPr>
              <a:t> pada </a:t>
            </a:r>
            <a:r>
              <a:rPr lang="en-ID" sz="2400" b="1">
                <a:cs typeface="Calibri" panose="020F0502020204030204"/>
              </a:rPr>
              <a:t>SLS </a:t>
            </a:r>
            <a:r>
              <a:rPr lang="en-ID" sz="2400" b="1" err="1">
                <a:cs typeface="Calibri" panose="020F0502020204030204"/>
              </a:rPr>
              <a:t>terkecil</a:t>
            </a:r>
            <a:r>
              <a:rPr lang="en-ID" sz="2400">
                <a:cs typeface="Calibri" panose="020F0502020204030204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3B3945-F6FC-630E-38ED-85AE565AC95A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err="1"/>
              <a:t>Satuan</a:t>
            </a:r>
            <a:r>
              <a:rPr lang="en-US" sz="2000" b="1" spc="300"/>
              <a:t> </a:t>
            </a:r>
            <a:r>
              <a:rPr lang="en-US" sz="2000" b="1" spc="300" err="1"/>
              <a:t>Lingkungan</a:t>
            </a:r>
            <a:r>
              <a:rPr lang="en-US" sz="2000" b="1" spc="300"/>
              <a:t> </a:t>
            </a:r>
            <a:r>
              <a:rPr lang="en-US" sz="2000" b="1" spc="300" err="1"/>
              <a:t>Setempat</a:t>
            </a:r>
            <a:r>
              <a:rPr lang="en-US" sz="2000" b="1" spc="300"/>
              <a:t> (SLS)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34E604-C025-83E3-0ED2-F8745ACBBD6B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69E727-C3D0-EC4F-A965-F96A7ABA72F6}"/>
              </a:ext>
            </a:extLst>
          </p:cNvPr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57090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6">
            <a:extLst>
              <a:ext uri="{FF2B5EF4-FFF2-40B4-BE49-F238E27FC236}">
                <a16:creationId xmlns:a16="http://schemas.microsoft.com/office/drawing/2014/main" id="{BA7E9252-5C10-3142-23DC-BD73DCFAD3C9}"/>
              </a:ext>
            </a:extLst>
          </p:cNvPr>
          <p:cNvSpPr/>
          <p:nvPr/>
        </p:nvSpPr>
        <p:spPr>
          <a:xfrm>
            <a:off x="291934" y="1648450"/>
            <a:ext cx="6108866" cy="4519997"/>
          </a:xfrm>
          <a:prstGeom prst="roundRect">
            <a:avLst>
              <a:gd name="adj" fmla="val 3180"/>
            </a:avLst>
          </a:prstGeom>
          <a:noFill/>
          <a:ln w="19050">
            <a:solidFill>
              <a:srgbClr val="EAA8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F64FEC9-F04D-4078-3FDA-429A46DE4D44}"/>
              </a:ext>
            </a:extLst>
          </p:cNvPr>
          <p:cNvSpPr/>
          <p:nvPr/>
        </p:nvSpPr>
        <p:spPr>
          <a:xfrm>
            <a:off x="6626677" y="1640471"/>
            <a:ext cx="5246287" cy="4519997"/>
          </a:xfrm>
          <a:prstGeom prst="roundRect">
            <a:avLst>
              <a:gd name="adj" fmla="val 3180"/>
            </a:avLst>
          </a:prstGeom>
          <a:noFill/>
          <a:ln w="19050">
            <a:solidFill>
              <a:srgbClr val="EAA82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solidFill>
            <a:srgbClr val="EAA824"/>
          </a:solidFill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EAA824"/>
                </a:solidFill>
              </a:rPr>
              <a:t>lihat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buku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pedoman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teknis</a:t>
            </a:r>
            <a:r>
              <a:rPr lang="en-US" i="1">
                <a:solidFill>
                  <a:srgbClr val="EAA824"/>
                </a:solidFill>
              </a:rPr>
              <a:t> </a:t>
            </a:r>
            <a:r>
              <a:rPr lang="en-US" i="1" err="1">
                <a:solidFill>
                  <a:srgbClr val="EAA824"/>
                </a:solidFill>
              </a:rPr>
              <a:t>halaman</a:t>
            </a:r>
            <a:endParaRPr lang="en-US" i="1">
              <a:solidFill>
                <a:srgbClr val="EAA824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4" y="1640472"/>
            <a:ext cx="610886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747341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E5DA490-59B8-EBB8-E102-6504E7177FAF}"/>
              </a:ext>
            </a:extLst>
          </p:cNvPr>
          <p:cNvSpPr txBox="1"/>
          <p:nvPr/>
        </p:nvSpPr>
        <p:spPr>
          <a:xfrm>
            <a:off x="6686582" y="2346767"/>
            <a:ext cx="46487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/>
              <a:t>2. </a:t>
            </a:r>
            <a:r>
              <a:rPr lang="en-ID" sz="2000" b="1" err="1"/>
              <a:t>Contoh</a:t>
            </a:r>
            <a:r>
              <a:rPr lang="en-ID" sz="2000" b="1"/>
              <a:t> </a:t>
            </a:r>
            <a:r>
              <a:rPr lang="en-ID" sz="2000" b="1" err="1"/>
              <a:t>desa</a:t>
            </a:r>
            <a:r>
              <a:rPr lang="en-ID" sz="2000" b="1"/>
              <a:t> </a:t>
            </a:r>
            <a:r>
              <a:rPr lang="en-ID" sz="2000" b="1" err="1"/>
              <a:t>dengan</a:t>
            </a:r>
            <a:r>
              <a:rPr lang="en-ID" sz="2000" b="1"/>
              <a:t> </a:t>
            </a:r>
            <a:r>
              <a:rPr lang="en-ID" sz="2000" b="1" err="1"/>
              <a:t>dua</a:t>
            </a:r>
            <a:r>
              <a:rPr lang="en-ID" sz="2000" b="1"/>
              <a:t> </a:t>
            </a:r>
            <a:r>
              <a:rPr lang="en-ID" sz="2000" b="1" err="1"/>
              <a:t>tingkatan</a:t>
            </a:r>
            <a:r>
              <a:rPr lang="en-ID" sz="2000" b="1"/>
              <a:t> SLS</a:t>
            </a:r>
          </a:p>
          <a:p>
            <a:endParaRPr lang="en-US" sz="2400" i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FE82E1D-5746-19E8-8346-1F867A244DC9}"/>
              </a:ext>
            </a:extLst>
          </p:cNvPr>
          <p:cNvSpPr/>
          <p:nvPr/>
        </p:nvSpPr>
        <p:spPr>
          <a:xfrm>
            <a:off x="6616833" y="1634673"/>
            <a:ext cx="5277137" cy="539619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2285051-1590-27F4-4C6D-35676DBF2A56}"/>
              </a:ext>
            </a:extLst>
          </p:cNvPr>
          <p:cNvSpPr/>
          <p:nvPr/>
        </p:nvSpPr>
        <p:spPr>
          <a:xfrm>
            <a:off x="6844415" y="1747341"/>
            <a:ext cx="286800" cy="286800"/>
          </a:xfrm>
          <a:prstGeom prst="ellipse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7D4BDC-9497-1E3A-9DF3-A3A139D98DF2}"/>
              </a:ext>
            </a:extLst>
          </p:cNvPr>
          <p:cNvSpPr/>
          <p:nvPr/>
        </p:nvSpPr>
        <p:spPr>
          <a:xfrm>
            <a:off x="7335056" y="1747341"/>
            <a:ext cx="286800" cy="286800"/>
          </a:xfrm>
          <a:prstGeom prst="ellipse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736165-12CA-270E-1C8E-60AAF2D85284}"/>
              </a:ext>
            </a:extLst>
          </p:cNvPr>
          <p:cNvSpPr/>
          <p:nvPr/>
        </p:nvSpPr>
        <p:spPr>
          <a:xfrm>
            <a:off x="7825697" y="1747341"/>
            <a:ext cx="286800" cy="286800"/>
          </a:xfrm>
          <a:prstGeom prst="ellipse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104900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03282-E096-08BA-DD3E-07CE0F743086}"/>
              </a:ext>
            </a:extLst>
          </p:cNvPr>
          <p:cNvSpPr txBox="1"/>
          <p:nvPr/>
        </p:nvSpPr>
        <p:spPr>
          <a:xfrm>
            <a:off x="0" y="975115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err="1"/>
              <a:t>Tingkatan</a:t>
            </a:r>
            <a:r>
              <a:rPr lang="en-US" sz="2000" b="1" spc="300"/>
              <a:t> SLS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D8EEA-B39A-CC0F-DD25-501DB6E345AD}"/>
              </a:ext>
            </a:extLst>
          </p:cNvPr>
          <p:cNvSpPr txBox="1"/>
          <p:nvPr/>
        </p:nvSpPr>
        <p:spPr>
          <a:xfrm>
            <a:off x="372809" y="2346767"/>
            <a:ext cx="5944831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2000" err="1"/>
              <a:t>Susunan</a:t>
            </a:r>
            <a:r>
              <a:rPr lang="en-ID" sz="2000"/>
              <a:t> </a:t>
            </a:r>
            <a:r>
              <a:rPr lang="en-ID" sz="2000" err="1"/>
              <a:t>tingkatan</a:t>
            </a:r>
            <a:r>
              <a:rPr lang="en-ID" sz="2000"/>
              <a:t> SLS di </a:t>
            </a:r>
            <a:r>
              <a:rPr lang="en-ID" sz="2000" err="1"/>
              <a:t>bawah</a:t>
            </a:r>
            <a:r>
              <a:rPr lang="en-ID" sz="2000"/>
              <a:t> </a:t>
            </a:r>
            <a:r>
              <a:rPr lang="en-ID" sz="2000" err="1"/>
              <a:t>desa</a:t>
            </a:r>
            <a:r>
              <a:rPr lang="en-ID" sz="2000"/>
              <a:t> </a:t>
            </a:r>
            <a:r>
              <a:rPr lang="en-ID" sz="2000" err="1"/>
              <a:t>beragam</a:t>
            </a:r>
            <a:r>
              <a:rPr lang="en-ID" sz="2000"/>
              <a:t> </a:t>
            </a:r>
            <a:r>
              <a:rPr lang="en-ID" sz="2000" err="1"/>
              <a:t>bisa</a:t>
            </a:r>
            <a:r>
              <a:rPr lang="en-ID" sz="2000"/>
              <a:t> </a:t>
            </a:r>
            <a:r>
              <a:rPr lang="en-ID" sz="2000" err="1"/>
              <a:t>terdiri</a:t>
            </a:r>
            <a:r>
              <a:rPr lang="en-ID" sz="2000"/>
              <a:t> </a:t>
            </a:r>
            <a:r>
              <a:rPr lang="en-ID" sz="2000" err="1"/>
              <a:t>dari</a:t>
            </a:r>
            <a:r>
              <a:rPr lang="en-ID" sz="2000"/>
              <a:t> </a:t>
            </a:r>
            <a:r>
              <a:rPr lang="en-ID" sz="2000" err="1"/>
              <a:t>satu</a:t>
            </a:r>
            <a:r>
              <a:rPr lang="en-ID" sz="2000"/>
              <a:t> </a:t>
            </a:r>
            <a:r>
              <a:rPr lang="en-ID" sz="2000" err="1"/>
              <a:t>atau</a:t>
            </a:r>
            <a:r>
              <a:rPr lang="en-ID" sz="2000"/>
              <a:t> </a:t>
            </a:r>
            <a:r>
              <a:rPr lang="en-ID" sz="2000" err="1"/>
              <a:t>lebih</a:t>
            </a:r>
            <a:r>
              <a:rPr lang="en-ID" sz="2000"/>
              <a:t> </a:t>
            </a:r>
            <a:r>
              <a:rPr lang="en-ID" sz="2000" err="1"/>
              <a:t>tingkatan</a:t>
            </a:r>
            <a:r>
              <a:rPr lang="en-ID" sz="2000"/>
              <a:t>. </a:t>
            </a:r>
            <a:endParaRPr lang="en-US"/>
          </a:p>
          <a:p>
            <a:endParaRPr lang="en-ID" sz="2000">
              <a:cs typeface="Calibri"/>
            </a:endParaRPr>
          </a:p>
          <a:p>
            <a:pPr lvl="0"/>
            <a:r>
              <a:rPr lang="en-ID" sz="2000" b="1"/>
              <a:t>1. </a:t>
            </a:r>
            <a:r>
              <a:rPr lang="en-ID" sz="2000" b="1" err="1"/>
              <a:t>Contoh</a:t>
            </a:r>
            <a:r>
              <a:rPr lang="en-ID" sz="2000" b="1"/>
              <a:t> </a:t>
            </a:r>
            <a:r>
              <a:rPr lang="en-ID" sz="2000" b="1" err="1"/>
              <a:t>desa</a:t>
            </a:r>
            <a:r>
              <a:rPr lang="en-ID" sz="2000" b="1"/>
              <a:t> </a:t>
            </a:r>
            <a:r>
              <a:rPr lang="en-ID" sz="2000" b="1" err="1"/>
              <a:t>dengan</a:t>
            </a:r>
            <a:r>
              <a:rPr lang="en-ID" sz="2000" b="1"/>
              <a:t> </a:t>
            </a:r>
            <a:r>
              <a:rPr lang="en-ID" sz="2000" b="1" err="1"/>
              <a:t>satu</a:t>
            </a:r>
            <a:r>
              <a:rPr lang="en-ID" sz="2000" b="1"/>
              <a:t> </a:t>
            </a:r>
            <a:r>
              <a:rPr lang="en-ID" sz="2000" b="1" err="1"/>
              <a:t>tingkatan</a:t>
            </a:r>
            <a:r>
              <a:rPr lang="en-ID" sz="2000" b="1"/>
              <a:t> SLS.</a:t>
            </a:r>
            <a:endParaRPr lang="en-ID" sz="2000" b="1">
              <a:cs typeface="Calibri"/>
            </a:endParaRPr>
          </a:p>
          <a:p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B0CE1-C2AB-B350-F7EB-CEB24C63B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r="2751"/>
          <a:stretch/>
        </p:blipFill>
        <p:spPr>
          <a:xfrm>
            <a:off x="495775" y="3817604"/>
            <a:ext cx="5709953" cy="2188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08BE7B-E3FE-771B-66A7-892DBEE021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r="3896"/>
          <a:stretch/>
        </p:blipFill>
        <p:spPr>
          <a:xfrm>
            <a:off x="6797823" y="2840632"/>
            <a:ext cx="4957782" cy="31854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9F6203-241F-053A-9E20-264AD7E0B85B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28B2A9-AFC6-F50C-B611-79BB57D4B527}"/>
              </a:ext>
            </a:extLst>
          </p:cNvPr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416445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err="1">
                <a:noFill/>
              </a:rPr>
              <a:t>lihat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buku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pedoman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teknis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halaman</a:t>
            </a:r>
            <a:endParaRPr lang="en-US" i="1">
              <a:noFill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7D4BD26-CA3A-E0B6-9598-3FC37806D330}"/>
              </a:ext>
            </a:extLst>
          </p:cNvPr>
          <p:cNvSpPr txBox="1"/>
          <p:nvPr/>
        </p:nvSpPr>
        <p:spPr>
          <a:xfrm>
            <a:off x="517811" y="2050933"/>
            <a:ext cx="11046116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v"/>
            </a:pPr>
            <a:r>
              <a:rPr lang="en-ID" sz="2000"/>
              <a:t>Wilayah non SLS </a:t>
            </a:r>
            <a:r>
              <a:rPr lang="en-ID" sz="2000" err="1"/>
              <a:t>adalah</a:t>
            </a:r>
            <a:r>
              <a:rPr lang="en-ID" sz="2000"/>
              <a:t> </a:t>
            </a:r>
            <a:r>
              <a:rPr lang="en-ID" sz="2000" err="1"/>
              <a:t>bagian</a:t>
            </a:r>
            <a:r>
              <a:rPr lang="en-ID" sz="2000"/>
              <a:t> wilayah </a:t>
            </a:r>
            <a:r>
              <a:rPr lang="en-ID" sz="2000" err="1"/>
              <a:t>desa</a:t>
            </a:r>
            <a:r>
              <a:rPr lang="en-ID" sz="2000"/>
              <a:t> yang </a:t>
            </a:r>
            <a:r>
              <a:rPr lang="en-ID" sz="2000" err="1"/>
              <a:t>tidak</a:t>
            </a:r>
            <a:r>
              <a:rPr lang="en-ID" sz="2000"/>
              <a:t> </a:t>
            </a:r>
            <a:r>
              <a:rPr lang="en-ID" sz="2000" err="1"/>
              <a:t>termasuk</a:t>
            </a:r>
            <a:r>
              <a:rPr lang="en-ID" sz="2000"/>
              <a:t> </a:t>
            </a:r>
            <a:r>
              <a:rPr lang="en-ID" sz="2000" err="1"/>
              <a:t>dalam</a:t>
            </a:r>
            <a:r>
              <a:rPr lang="en-ID" sz="2000"/>
              <a:t> </a:t>
            </a:r>
            <a:r>
              <a:rPr lang="en-ID" sz="2000" err="1"/>
              <a:t>cakupan</a:t>
            </a:r>
            <a:r>
              <a:rPr lang="en-ID" sz="2000"/>
              <a:t> SLS.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/>
              <a:t>Wilayah Non SLS [1]</a:t>
            </a:r>
          </a:p>
        </p:txBody>
      </p:sp>
      <p:pic>
        <p:nvPicPr>
          <p:cNvPr id="3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03594C4-6B08-9112-AD6D-7F92BA79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83" y="2530914"/>
            <a:ext cx="8130116" cy="370116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32E917F-3235-01E8-37F6-CA25C0902D5A}"/>
              </a:ext>
            </a:extLst>
          </p:cNvPr>
          <p:cNvSpPr/>
          <p:nvPr/>
        </p:nvSpPr>
        <p:spPr>
          <a:xfrm>
            <a:off x="8739463" y="4509599"/>
            <a:ext cx="582083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F9D73-5182-7D8E-26BB-667660FE6F62}"/>
              </a:ext>
            </a:extLst>
          </p:cNvPr>
          <p:cNvSpPr txBox="1"/>
          <p:nvPr/>
        </p:nvSpPr>
        <p:spPr>
          <a:xfrm>
            <a:off x="9384770" y="4479395"/>
            <a:ext cx="25135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F5496"/>
                </a:solidFill>
                <a:cs typeface="Calibri"/>
              </a:rPr>
              <a:t>Ada </a:t>
            </a:r>
            <a:r>
              <a:rPr lang="en-US" err="1">
                <a:solidFill>
                  <a:srgbClr val="2F5496"/>
                </a:solidFill>
                <a:cs typeface="Calibri"/>
              </a:rPr>
              <a:t>muatan</a:t>
            </a:r>
            <a:r>
              <a:rPr lang="en-US">
                <a:solidFill>
                  <a:srgbClr val="2F5496"/>
                </a:solidFill>
                <a:cs typeface="Calibri"/>
              </a:rPr>
              <a:t> </a:t>
            </a:r>
            <a:r>
              <a:rPr lang="en-US" err="1">
                <a:solidFill>
                  <a:srgbClr val="2F5496"/>
                </a:solidFill>
                <a:cs typeface="Calibri"/>
              </a:rPr>
              <a:t>penduduk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9BE7C-E593-F82B-5C88-0EA2EAA6601E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19537D-FF5B-9427-5F74-F5D9F4420A3C}"/>
              </a:ext>
            </a:extLst>
          </p:cNvPr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60778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noFill/>
              </a:rPr>
              <a:t>lihat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buku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pedoman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teknis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halaman</a:t>
            </a:r>
            <a:endParaRPr lang="en-US" i="1">
              <a:noFill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/>
              <a:t>Wilayah Non SLS [2]</a:t>
            </a:r>
          </a:p>
        </p:txBody>
      </p:sp>
      <p:pic>
        <p:nvPicPr>
          <p:cNvPr id="6" name="Picture 6" descr="A picture containing text, screen, screenshot, display&#10;&#10;Description automatically generated">
            <a:extLst>
              <a:ext uri="{FF2B5EF4-FFF2-40B4-BE49-F238E27FC236}">
                <a16:creationId xmlns:a16="http://schemas.microsoft.com/office/drawing/2014/main" id="{99535C13-18D1-D638-70AC-02120945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84" y="2419663"/>
            <a:ext cx="5113866" cy="16270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CDCFB3-6277-CCE9-2175-1812F88A3F25}"/>
              </a:ext>
            </a:extLst>
          </p:cNvPr>
          <p:cNvSpPr txBox="1"/>
          <p:nvPr/>
        </p:nvSpPr>
        <p:spPr>
          <a:xfrm>
            <a:off x="346603" y="1960562"/>
            <a:ext cx="4640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Wilayah </a:t>
            </a:r>
            <a:r>
              <a:rPr lang="en-US" b="1" err="1">
                <a:cs typeface="Calibri"/>
              </a:rPr>
              <a:t>Bervegetasi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Pertanian</a:t>
            </a:r>
            <a:endParaRPr lang="en-US" b="1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CCF5CE-10C0-BACD-2F0B-89471B9422F6}"/>
              </a:ext>
            </a:extLst>
          </p:cNvPr>
          <p:cNvSpPr txBox="1"/>
          <p:nvPr/>
        </p:nvSpPr>
        <p:spPr>
          <a:xfrm>
            <a:off x="304269" y="4172478"/>
            <a:ext cx="4640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Lahan Terbuka</a:t>
            </a:r>
          </a:p>
        </p:txBody>
      </p:sp>
      <p:pic>
        <p:nvPicPr>
          <p:cNvPr id="26" name="Picture 2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198BE71-2BC6-0D01-34C9-6666B58C4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567" y="2378747"/>
            <a:ext cx="5632449" cy="357159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1B5BA-8AF6-BAF4-4C19-9714D3DECE5B}"/>
              </a:ext>
            </a:extLst>
          </p:cNvPr>
          <p:cNvCxnSpPr/>
          <p:nvPr/>
        </p:nvCxnSpPr>
        <p:spPr>
          <a:xfrm>
            <a:off x="5903383" y="2082800"/>
            <a:ext cx="10583" cy="41804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EA18AC0-893F-8CF1-437B-83D54B31D623}"/>
              </a:ext>
            </a:extLst>
          </p:cNvPr>
          <p:cNvSpPr txBox="1"/>
          <p:nvPr/>
        </p:nvSpPr>
        <p:spPr>
          <a:xfrm>
            <a:off x="6019269" y="1960562"/>
            <a:ext cx="4640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Wilayah </a:t>
            </a:r>
            <a:r>
              <a:rPr lang="en-US" b="1" err="1">
                <a:cs typeface="Calibri"/>
              </a:rPr>
              <a:t>Bervegetasi</a:t>
            </a:r>
            <a:r>
              <a:rPr lang="en-US" b="1">
                <a:cs typeface="Calibri"/>
              </a:rPr>
              <a:t> </a:t>
            </a:r>
            <a:r>
              <a:rPr lang="en-US" b="1" err="1">
                <a:cs typeface="Calibri"/>
              </a:rPr>
              <a:t>Bukan</a:t>
            </a:r>
            <a:r>
              <a:rPr lang="en-US" b="1">
                <a:cs typeface="Calibri"/>
              </a:rPr>
              <a:t> </a:t>
            </a:r>
            <a:r>
              <a:rPr lang="en-US" b="1" err="1">
                <a:cs typeface="Calibri"/>
              </a:rPr>
              <a:t>Pertanian</a:t>
            </a:r>
            <a:endParaRPr lang="en-US" b="1">
              <a:cs typeface="Calibri"/>
            </a:endParaRPr>
          </a:p>
        </p:txBody>
      </p:sp>
      <p:pic>
        <p:nvPicPr>
          <p:cNvPr id="29" name="Picture 29" descr="A picture containing text, screenshot, display&#10;&#10;Description automatically generated">
            <a:extLst>
              <a:ext uri="{FF2B5EF4-FFF2-40B4-BE49-F238E27FC236}">
                <a16:creationId xmlns:a16="http://schemas.microsoft.com/office/drawing/2014/main" id="{AAA4AFEC-68A0-65D9-CD18-C171D232B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4590179"/>
            <a:ext cx="5177366" cy="16463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4AA849-5AC2-6D96-E29E-9946FEAB44AB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27768-0CCF-B5D0-EE94-4BC7739035D3}"/>
              </a:ext>
            </a:extLst>
          </p:cNvPr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4047532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752E62-8FE9-8F93-0D27-B81DAD82EC95}"/>
              </a:ext>
            </a:extLst>
          </p:cNvPr>
          <p:cNvSpPr/>
          <p:nvPr/>
        </p:nvSpPr>
        <p:spPr>
          <a:xfrm>
            <a:off x="10335490" y="6526384"/>
            <a:ext cx="1856510" cy="331616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82A02-D69A-8348-D2F3-6B95D9CE81C7}"/>
              </a:ext>
            </a:extLst>
          </p:cNvPr>
          <p:cNvSpPr/>
          <p:nvPr/>
        </p:nvSpPr>
        <p:spPr>
          <a:xfrm>
            <a:off x="4618299" y="130088"/>
            <a:ext cx="7573701" cy="440945"/>
          </a:xfrm>
          <a:prstGeom prst="rect">
            <a:avLst/>
          </a:prstGeom>
          <a:solidFill>
            <a:srgbClr val="EAA8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1BE6C0-6A2C-9127-D9BF-CE157F1B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54CF9-303B-454A-8191-95AAB032BDB2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C7D843-010E-5F3E-1A24-14387A1D55E9}"/>
              </a:ext>
            </a:extLst>
          </p:cNvPr>
          <p:cNvGrpSpPr/>
          <p:nvPr/>
        </p:nvGrpSpPr>
        <p:grpSpPr>
          <a:xfrm>
            <a:off x="-659757" y="95126"/>
            <a:ext cx="437309" cy="3187665"/>
            <a:chOff x="-659757" y="95126"/>
            <a:chExt cx="437309" cy="318766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57EAC0-CE1F-7335-618F-E653F8ACD8E9}"/>
                </a:ext>
              </a:extLst>
            </p:cNvPr>
            <p:cNvSpPr/>
            <p:nvPr/>
          </p:nvSpPr>
          <p:spPr>
            <a:xfrm>
              <a:off x="-659757" y="95126"/>
              <a:ext cx="437309" cy="437309"/>
            </a:xfrm>
            <a:prstGeom prst="rect">
              <a:avLst/>
            </a:prstGeom>
            <a:solidFill>
              <a:srgbClr val="142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CB503E-D4DE-65AA-9C05-2BCD65EA126E}"/>
                </a:ext>
              </a:extLst>
            </p:cNvPr>
            <p:cNvSpPr/>
            <p:nvPr/>
          </p:nvSpPr>
          <p:spPr>
            <a:xfrm>
              <a:off x="-659757" y="785127"/>
              <a:ext cx="437309" cy="437309"/>
            </a:xfrm>
            <a:prstGeom prst="rect">
              <a:avLst/>
            </a:prstGeom>
            <a:solidFill>
              <a:srgbClr val="2749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B6DC4F-5FAA-65F1-2EF5-B2583CF7AED3}"/>
                </a:ext>
              </a:extLst>
            </p:cNvPr>
            <p:cNvSpPr/>
            <p:nvPr/>
          </p:nvSpPr>
          <p:spPr>
            <a:xfrm>
              <a:off x="-659757" y="1471912"/>
              <a:ext cx="437309" cy="437309"/>
            </a:xfrm>
            <a:prstGeom prst="rect">
              <a:avLst/>
            </a:prstGeom>
            <a:solidFill>
              <a:srgbClr val="0C7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73240B-1B49-A42A-DF6B-5227CE1D5F31}"/>
                </a:ext>
              </a:extLst>
            </p:cNvPr>
            <p:cNvSpPr/>
            <p:nvPr/>
          </p:nvSpPr>
          <p:spPr>
            <a:xfrm>
              <a:off x="-659757" y="2158697"/>
              <a:ext cx="437309" cy="437309"/>
            </a:xfrm>
            <a:prstGeom prst="rect">
              <a:avLst/>
            </a:prstGeom>
            <a:solidFill>
              <a:srgbClr val="00A8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772B1DB-8D29-1C8A-B130-7F6E9E9F3293}"/>
                </a:ext>
              </a:extLst>
            </p:cNvPr>
            <p:cNvSpPr/>
            <p:nvPr/>
          </p:nvSpPr>
          <p:spPr>
            <a:xfrm>
              <a:off x="-659757" y="2845482"/>
              <a:ext cx="437309" cy="437309"/>
            </a:xfrm>
            <a:prstGeom prst="rect">
              <a:avLst/>
            </a:prstGeom>
            <a:solidFill>
              <a:srgbClr val="FFC9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7D0F76-AAB6-3094-7CC5-39A3D2A2F1C5}"/>
              </a:ext>
            </a:extLst>
          </p:cNvPr>
          <p:cNvSpPr txBox="1"/>
          <p:nvPr/>
        </p:nvSpPr>
        <p:spPr>
          <a:xfrm>
            <a:off x="7604568" y="141663"/>
            <a:ext cx="353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noFill/>
              </a:rPr>
              <a:t>lihat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buku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pedoman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teknis</a:t>
            </a:r>
            <a:r>
              <a:rPr lang="en-US" i="1">
                <a:noFill/>
              </a:rPr>
              <a:t> </a:t>
            </a:r>
            <a:r>
              <a:rPr lang="en-US" i="1" err="1">
                <a:noFill/>
              </a:rPr>
              <a:t>halaman</a:t>
            </a:r>
            <a:endParaRPr lang="en-US" i="1">
              <a:noFill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CE03E-2C85-37C6-DF57-1EDFB5276FD7}"/>
              </a:ext>
            </a:extLst>
          </p:cNvPr>
          <p:cNvSpPr/>
          <p:nvPr/>
        </p:nvSpPr>
        <p:spPr>
          <a:xfrm>
            <a:off x="-11575" y="6526384"/>
            <a:ext cx="10347066" cy="331616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CB22D52-BFD7-768D-89AE-3596869374A4}"/>
              </a:ext>
            </a:extLst>
          </p:cNvPr>
          <p:cNvSpPr/>
          <p:nvPr/>
        </p:nvSpPr>
        <p:spPr>
          <a:xfrm>
            <a:off x="-11576" y="-49066"/>
            <a:ext cx="5720063" cy="925976"/>
          </a:xfrm>
          <a:custGeom>
            <a:avLst/>
            <a:gdLst>
              <a:gd name="connsiteX0" fmla="*/ 0 w 4799029"/>
              <a:gd name="connsiteY0" fmla="*/ 0 h 693115"/>
              <a:gd name="connsiteX1" fmla="*/ 4799029 w 4799029"/>
              <a:gd name="connsiteY1" fmla="*/ 0 h 693115"/>
              <a:gd name="connsiteX2" fmla="*/ 4799029 w 4799029"/>
              <a:gd name="connsiteY2" fmla="*/ 1 h 693115"/>
              <a:gd name="connsiteX3" fmla="*/ 4105915 w 4799029"/>
              <a:gd name="connsiteY3" fmla="*/ 693115 h 693115"/>
              <a:gd name="connsiteX4" fmla="*/ 0 w 4799029"/>
              <a:gd name="connsiteY4" fmla="*/ 693115 h 69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9029" h="693115">
                <a:moveTo>
                  <a:pt x="0" y="0"/>
                </a:moveTo>
                <a:lnTo>
                  <a:pt x="4799029" y="0"/>
                </a:lnTo>
                <a:lnTo>
                  <a:pt x="4799029" y="1"/>
                </a:lnTo>
                <a:cubicBezTo>
                  <a:pt x="4799029" y="382797"/>
                  <a:pt x="4488711" y="693115"/>
                  <a:pt x="4105915" y="693115"/>
                </a:cubicBezTo>
                <a:lnTo>
                  <a:pt x="0" y="693115"/>
                </a:lnTo>
                <a:close/>
              </a:path>
            </a:pathLst>
          </a:custGeom>
          <a:solidFill>
            <a:srgbClr val="017A8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EF7AA1E-A37C-8DF1-CCC4-487B129FA456}"/>
              </a:ext>
            </a:extLst>
          </p:cNvPr>
          <p:cNvSpPr/>
          <p:nvPr/>
        </p:nvSpPr>
        <p:spPr>
          <a:xfrm>
            <a:off x="291933" y="1849944"/>
            <a:ext cx="11699176" cy="4525250"/>
          </a:xfrm>
          <a:prstGeom prst="roundRect">
            <a:avLst>
              <a:gd name="adj" fmla="val 3606"/>
            </a:avLst>
          </a:prstGeom>
          <a:solidFill>
            <a:srgbClr val="E5FBFF"/>
          </a:solidFill>
          <a:ln>
            <a:solidFill>
              <a:srgbClr val="E5FB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1A573-8301-14EB-8049-658A28F76FEF}"/>
              </a:ext>
            </a:extLst>
          </p:cNvPr>
          <p:cNvSpPr/>
          <p:nvPr/>
        </p:nvSpPr>
        <p:spPr>
          <a:xfrm>
            <a:off x="291933" y="1425320"/>
            <a:ext cx="11699176" cy="539618"/>
          </a:xfrm>
          <a:prstGeom prst="rect">
            <a:avLst/>
          </a:prstGeom>
          <a:solidFill>
            <a:srgbClr val="017A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588F85-D220-AF19-B074-2F3AE654F4F8}"/>
              </a:ext>
            </a:extLst>
          </p:cNvPr>
          <p:cNvGrpSpPr/>
          <p:nvPr/>
        </p:nvGrpSpPr>
        <p:grpSpPr>
          <a:xfrm>
            <a:off x="495775" y="1532189"/>
            <a:ext cx="1268082" cy="286800"/>
            <a:chOff x="495775" y="1222436"/>
            <a:chExt cx="1268082" cy="286800"/>
          </a:xfrm>
          <a:solidFill>
            <a:srgbClr val="EAA824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73A770-C266-FE16-8033-E7811F8C9AD7}"/>
                </a:ext>
              </a:extLst>
            </p:cNvPr>
            <p:cNvSpPr/>
            <p:nvPr/>
          </p:nvSpPr>
          <p:spPr>
            <a:xfrm>
              <a:off x="495775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2B2A15-596B-7675-9CDE-189AFFB46911}"/>
                </a:ext>
              </a:extLst>
            </p:cNvPr>
            <p:cNvSpPr/>
            <p:nvPr/>
          </p:nvSpPr>
          <p:spPr>
            <a:xfrm>
              <a:off x="986416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89C8908-CDD1-345B-1057-F9500A512359}"/>
                </a:ext>
              </a:extLst>
            </p:cNvPr>
            <p:cNvSpPr/>
            <p:nvPr/>
          </p:nvSpPr>
          <p:spPr>
            <a:xfrm>
              <a:off x="1477057" y="1222436"/>
              <a:ext cx="286800" cy="286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CD4694C-5D6E-C907-5406-97FB1E981B57}"/>
              </a:ext>
            </a:extLst>
          </p:cNvPr>
          <p:cNvSpPr/>
          <p:nvPr/>
        </p:nvSpPr>
        <p:spPr>
          <a:xfrm>
            <a:off x="0" y="1024218"/>
            <a:ext cx="12192000" cy="3174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A71FDA-17C2-5092-75E5-CE424F8E318A}"/>
              </a:ext>
            </a:extLst>
          </p:cNvPr>
          <p:cNvSpPr txBox="1"/>
          <p:nvPr/>
        </p:nvSpPr>
        <p:spPr>
          <a:xfrm>
            <a:off x="0" y="921327"/>
            <a:ext cx="12192000" cy="40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/>
              <a:t>Wilayah Non SLS [3]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CDCFB3-6277-CCE9-2175-1812F88A3F25}"/>
              </a:ext>
            </a:extLst>
          </p:cNvPr>
          <p:cNvSpPr txBox="1"/>
          <p:nvPr/>
        </p:nvSpPr>
        <p:spPr>
          <a:xfrm>
            <a:off x="346603" y="1960562"/>
            <a:ext cx="4640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Wilayah </a:t>
            </a:r>
            <a:r>
              <a:rPr lang="en-US" b="1" err="1">
                <a:cs typeface="Calibri"/>
              </a:rPr>
              <a:t>Terbangun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Permukiman</a:t>
            </a:r>
            <a:endParaRPr lang="en-US" b="1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CCF5CE-10C0-BACD-2F0B-89471B9422F6}"/>
              </a:ext>
            </a:extLst>
          </p:cNvPr>
          <p:cNvSpPr txBox="1"/>
          <p:nvPr/>
        </p:nvSpPr>
        <p:spPr>
          <a:xfrm>
            <a:off x="293686" y="4362978"/>
            <a:ext cx="5423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Wilayah </a:t>
            </a:r>
            <a:r>
              <a:rPr lang="en-US" b="1" err="1">
                <a:cs typeface="Calibri"/>
              </a:rPr>
              <a:t>Terbangun</a:t>
            </a:r>
            <a:r>
              <a:rPr lang="en-US" b="1">
                <a:cs typeface="Calibri"/>
              </a:rPr>
              <a:t> </a:t>
            </a:r>
            <a:r>
              <a:rPr lang="en-US" b="1" err="1">
                <a:cs typeface="Calibri"/>
              </a:rPr>
              <a:t>Bukan</a:t>
            </a:r>
            <a:r>
              <a:rPr lang="en-US" b="1">
                <a:cs typeface="Calibri"/>
              </a:rPr>
              <a:t> </a:t>
            </a:r>
            <a:r>
              <a:rPr lang="en-US" b="1" err="1">
                <a:cs typeface="Calibri"/>
              </a:rPr>
              <a:t>Permukiman</a:t>
            </a:r>
            <a:r>
              <a:rPr lang="en-US" b="1">
                <a:cs typeface="Calibri"/>
              </a:rPr>
              <a:t> (Lokasi Usaha)</a:t>
            </a:r>
            <a:endParaRPr lang="en-US" b="1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351B5BA-8AF6-BAF4-4C19-9714D3DECE5B}"/>
              </a:ext>
            </a:extLst>
          </p:cNvPr>
          <p:cNvCxnSpPr/>
          <p:nvPr/>
        </p:nvCxnSpPr>
        <p:spPr>
          <a:xfrm>
            <a:off x="5903383" y="2082800"/>
            <a:ext cx="10583" cy="4180415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EA18AC0-893F-8CF1-437B-83D54B31D623}"/>
              </a:ext>
            </a:extLst>
          </p:cNvPr>
          <p:cNvSpPr txBox="1"/>
          <p:nvPr/>
        </p:nvSpPr>
        <p:spPr>
          <a:xfrm>
            <a:off x="6019269" y="1960562"/>
            <a:ext cx="46407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Wilayah </a:t>
            </a:r>
            <a:r>
              <a:rPr lang="en-US" b="1" err="1">
                <a:cs typeface="Calibri"/>
              </a:rPr>
              <a:t>Perairan</a:t>
            </a:r>
            <a:endParaRPr lang="en-US" b="1">
              <a:cs typeface="Calibri"/>
            </a:endParaRPr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9706F7-C93B-2D57-9DE2-9D5529C4B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33" y="2327877"/>
            <a:ext cx="3939116" cy="1969413"/>
          </a:xfrm>
          <a:prstGeom prst="rect">
            <a:avLst/>
          </a:prstGeom>
        </p:spPr>
      </p:pic>
      <p:pic>
        <p:nvPicPr>
          <p:cNvPr id="4" name="Picture 4" descr="A picture containing text, different, screenshot, electronics&#10;&#10;Description automatically generated">
            <a:extLst>
              <a:ext uri="{FF2B5EF4-FFF2-40B4-BE49-F238E27FC236}">
                <a16:creationId xmlns:a16="http://schemas.microsoft.com/office/drawing/2014/main" id="{13CB594A-385A-8358-B3F9-E51A67497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33" y="4695080"/>
            <a:ext cx="5135033" cy="1627090"/>
          </a:xfrm>
          <a:prstGeom prst="rect">
            <a:avLst/>
          </a:prstGeom>
        </p:spPr>
      </p:pic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979C9A-0DF2-E228-D097-E649BFD52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233" y="2408166"/>
            <a:ext cx="5336116" cy="35021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B607BF-DFE8-40FA-59BD-0DF6C0098698}"/>
              </a:ext>
            </a:extLst>
          </p:cNvPr>
          <p:cNvSpPr txBox="1"/>
          <p:nvPr/>
        </p:nvSpPr>
        <p:spPr>
          <a:xfrm>
            <a:off x="237008" y="77241"/>
            <a:ext cx="46766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600">
                <a:solidFill>
                  <a:schemeClr val="bg1"/>
                </a:solidFill>
                <a:latin typeface="Franklin Gothic Medium Cond" panose="020B0606030402020204" pitchFamily="34" charset="0"/>
              </a:rPr>
              <a:t>KONSEP DEFINISI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47F9C-DB42-7DD6-4909-22E195C58E09}"/>
              </a:ext>
            </a:extLst>
          </p:cNvPr>
          <p:cNvSpPr txBox="1"/>
          <p:nvPr/>
        </p:nvSpPr>
        <p:spPr>
          <a:xfrm>
            <a:off x="4643797" y="439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93C"/>
                </a:solidFill>
              </a:rPr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9370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 Made Giri Suyasa</dc:creator>
  <cp:revision>63</cp:revision>
  <dcterms:created xsi:type="dcterms:W3CDTF">2022-07-24T08:24:17Z</dcterms:created>
  <dcterms:modified xsi:type="dcterms:W3CDTF">2022-09-12T06:06:23Z</dcterms:modified>
</cp:coreProperties>
</file>